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  <p:sldMasterId id="2147483674" r:id="rId5"/>
    <p:sldMasterId id="2147483677" r:id="rId6"/>
  </p:sldMasterIdLst>
  <p:sldIdLst>
    <p:sldId id="263" r:id="rId7"/>
    <p:sldId id="280" r:id="rId8"/>
    <p:sldId id="281" r:id="rId9"/>
    <p:sldId id="279" r:id="rId10"/>
    <p:sldId id="276" r:id="rId11"/>
    <p:sldId id="277" r:id="rId12"/>
    <p:sldId id="282" r:id="rId13"/>
    <p:sldId id="283" r:id="rId14"/>
    <p:sldId id="284" r:id="rId15"/>
    <p:sldId id="285" r:id="rId16"/>
    <p:sldId id="286" r:id="rId17"/>
    <p:sldId id="287" r:id="rId18"/>
  </p:sldIdLst>
  <p:sldSz cx="9906000" cy="6858000" type="A4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12421D76-0B89-4391-B290-945735077196}">
          <p14:sldIdLst>
            <p14:sldId id="263"/>
            <p14:sldId id="280"/>
            <p14:sldId id="281"/>
            <p14:sldId id="279"/>
            <p14:sldId id="276"/>
            <p14:sldId id="277"/>
            <p14:sldId id="282"/>
            <p14:sldId id="283"/>
            <p14:sldId id="284"/>
            <p14:sldId id="285"/>
            <p14:sldId id="286"/>
            <p14:sldId id="28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1B8185C-3CA7-C45A-5ED6-CBEACB9D659D}" name="Mélanie DEL VECCHIO" initials="MD" userId="S::melanie.chrismant@dso.ifac.asso.fr::e388e2b4-5ba9-4f80-b035-a40e534a0cba" providerId="AD"/>
  <p188:author id="{C79AF9BF-EB90-BAF1-6FFC-218775FA56CF}" name="Robin DEL VECCHIO" initials="RD" userId="S::robin.delvecchio@dso.ifac.asso.fr::671179fd-6a5c-487f-91ec-37cefba156d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cole le Clos Saint-Georges" initials="ElCS" lastIdx="1" clrIdx="0">
    <p:extLst>
      <p:ext uri="{19B8F6BF-5375-455C-9EA6-DF929625EA0E}">
        <p15:presenceInfo xmlns:p15="http://schemas.microsoft.com/office/powerpoint/2012/main" userId="Ecole le Clos Saint-Georges" providerId="None"/>
      </p:ext>
    </p:extLst>
  </p:cmAuthor>
  <p:cmAuthor id="2" name="Mélanie CHRISMANT" initials="MC" lastIdx="6" clrIdx="1">
    <p:extLst>
      <p:ext uri="{19B8F6BF-5375-455C-9EA6-DF929625EA0E}">
        <p15:presenceInfo xmlns:p15="http://schemas.microsoft.com/office/powerpoint/2012/main" userId="Mélanie CHRISMAN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387"/>
    <a:srgbClr val="EEECE8"/>
    <a:srgbClr val="FAFFC2"/>
    <a:srgbClr val="BB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5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lundi-vendr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172092" y="1016206"/>
            <a:ext cx="1596044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LUNDI</a:t>
            </a:r>
          </a:p>
        </p:txBody>
      </p:sp>
      <p:sp>
        <p:nvSpPr>
          <p:cNvPr id="25" name="Rectangle 24"/>
          <p:cNvSpPr/>
          <p:nvPr userDrawn="1"/>
        </p:nvSpPr>
        <p:spPr>
          <a:xfrm>
            <a:off x="2902933" y="1011389"/>
            <a:ext cx="1596043" cy="24443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4632073" y="1002343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8092053" y="1002649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VENDREDI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72094" y="1338447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6364616" y="1001466"/>
            <a:ext cx="1602486" cy="24443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>
                <a:solidFill>
                  <a:srgbClr val="FFFFFF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97212"/>
            <a:ext cx="9906000" cy="5607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9028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 / Groupe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47350D80-10FB-410D-9743-0E2474867E0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02935" y="1348750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16D54DC6-63CD-409F-ACD6-D5650FC0C44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33776" y="1338447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BC1735F6-E173-4740-8035-3DB5F1F2A2C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64617" y="1348750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F0B0D1B1-521D-4DE9-BA2A-5FD4CC5AE6E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95458" y="1338446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du début d’après-midi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04EB5172-47C6-4188-A665-0276AA4112C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172093" y="3869623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D9A62740-8328-4AE1-9943-6DAA5FCBD14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902934" y="3822981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018DCD7-EE50-4BB2-8DEB-3E2BC25B185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25629" y="3852996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3F9583D3-92F2-47A3-8BB2-B92123E96BF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64616" y="3852995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61C3C280-3F7E-4E46-9949-B5E53164477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03603" y="3852994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fin d’après-midi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F79A72D-92B6-42AF-8754-45CA3D5FC71E}"/>
              </a:ext>
            </a:extLst>
          </p:cNvPr>
          <p:cNvSpPr txBox="1"/>
          <p:nvPr userDrawn="1"/>
        </p:nvSpPr>
        <p:spPr>
          <a:xfrm>
            <a:off x="206186" y="1995054"/>
            <a:ext cx="822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14h à 16h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803E19B-64C6-48EC-8C4D-AD84AF4274C9}"/>
              </a:ext>
            </a:extLst>
          </p:cNvPr>
          <p:cNvSpPr txBox="1"/>
          <p:nvPr userDrawn="1"/>
        </p:nvSpPr>
        <p:spPr>
          <a:xfrm>
            <a:off x="198206" y="4567058"/>
            <a:ext cx="822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sz="1600">
                <a:solidFill>
                  <a:schemeClr val="bg1"/>
                </a:solidFill>
                <a:latin typeface="The Bold Font" pitchFamily="2" charset="0"/>
              </a:rPr>
              <a:t>16h à 19h</a:t>
            </a:r>
          </a:p>
        </p:txBody>
      </p:sp>
    </p:spTree>
    <p:extLst>
      <p:ext uri="{BB962C8B-B14F-4D97-AF65-F5344CB8AC3E}">
        <p14:creationId xmlns:p14="http://schemas.microsoft.com/office/powerpoint/2010/main" val="149786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63689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68420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62698" y="1262325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3769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2620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179720" y="125041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389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0507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914400" y="1053433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1441770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70907"/>
            <a:ext cx="9906000" cy="5870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1150" y="4005148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504899" y="104403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106481" y="1046314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724698" y="1044280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326280" y="1044280"/>
            <a:ext cx="1535087" cy="18212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15986" y="1449955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15986" y="4005149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724698" y="1451267"/>
            <a:ext cx="1512916" cy="22997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724698" y="4011080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329053" y="1449955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59534" y="4008457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892231" y="377304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914400" y="1242681"/>
            <a:ext cx="3113110" cy="2166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708073" y="3772552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724697" y="1246504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20342" y="1432158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120342" y="4021928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073233" y="1235764"/>
            <a:ext cx="1540627" cy="184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092625" y="37607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71088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1160132" y="1357494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4627164" y="1345697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102196" y="1345699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6364680" y="1345698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893648" y="1345696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BECAFCA-827B-4B15-AF30-5056AD7F7D10}"/>
              </a:ext>
            </a:extLst>
          </p:cNvPr>
          <p:cNvSpPr/>
          <p:nvPr userDrawn="1"/>
        </p:nvSpPr>
        <p:spPr>
          <a:xfrm>
            <a:off x="1160132" y="3849158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5C0EF8-70D8-4E45-B546-02750CD2B119}"/>
              </a:ext>
            </a:extLst>
          </p:cNvPr>
          <p:cNvSpPr/>
          <p:nvPr userDrawn="1"/>
        </p:nvSpPr>
        <p:spPr>
          <a:xfrm>
            <a:off x="4627164" y="3837361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FA0AB14-C21E-4B7A-A437-0A652CED958B}"/>
              </a:ext>
            </a:extLst>
          </p:cNvPr>
          <p:cNvSpPr/>
          <p:nvPr userDrawn="1"/>
        </p:nvSpPr>
        <p:spPr>
          <a:xfrm>
            <a:off x="8102196" y="3837363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4421988-84EB-4497-BDE6-E0441A5DB8DE}"/>
              </a:ext>
            </a:extLst>
          </p:cNvPr>
          <p:cNvSpPr/>
          <p:nvPr userDrawn="1"/>
        </p:nvSpPr>
        <p:spPr>
          <a:xfrm>
            <a:off x="6364680" y="3837362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D4701A4-434B-4897-88F2-883451148A14}"/>
              </a:ext>
            </a:extLst>
          </p:cNvPr>
          <p:cNvSpPr/>
          <p:nvPr userDrawn="1"/>
        </p:nvSpPr>
        <p:spPr>
          <a:xfrm>
            <a:off x="2893648" y="3837360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E05386D-B8AE-4283-BEA7-BEB93231D121}"/>
              </a:ext>
            </a:extLst>
          </p:cNvPr>
          <p:cNvSpPr/>
          <p:nvPr userDrawn="1"/>
        </p:nvSpPr>
        <p:spPr>
          <a:xfrm>
            <a:off x="188421" y="1345695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21A5460-4DE1-4033-BEE4-6D2C59944D02}"/>
              </a:ext>
            </a:extLst>
          </p:cNvPr>
          <p:cNvSpPr/>
          <p:nvPr userDrawn="1"/>
        </p:nvSpPr>
        <p:spPr>
          <a:xfrm>
            <a:off x="192421" y="3837359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8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149626" y="1447564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1760332" y="1447564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7BA670-739F-4D39-821D-327CCFFA4444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CA57933-986B-480C-A33A-25981607B34B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1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889458" y="1447685"/>
            <a:ext cx="1533873" cy="228490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4112743" y="1446415"/>
            <a:ext cx="1527668" cy="22849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7330063" y="1449022"/>
            <a:ext cx="1527666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5721404" y="1449022"/>
            <a:ext cx="1527667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2500164" y="1447685"/>
            <a:ext cx="1527669" cy="22849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889458" y="3977677"/>
            <a:ext cx="1533873" cy="2148803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7330063" y="3979051"/>
            <a:ext cx="1527666" cy="214764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5721404" y="3979051"/>
            <a:ext cx="1527667" cy="21476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2500164" y="3977677"/>
            <a:ext cx="1527669" cy="21488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4112743" y="3977677"/>
            <a:ext cx="1527668" cy="21488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603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 pitchFamily="2" charset="0"/>
              </a:rPr>
              <a:t>Jeu de société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 pitchFamily="2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MATERNEL Arnaud Beltrame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  09  au 13 MARS 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littéraires Le Seigneur des Anneaux de J.R.R.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Poule renard vipère</a:t>
            </a:r>
          </a:p>
          <a:p>
            <a:r>
              <a:rPr lang="fr-FR" dirty="0">
                <a:cs typeface="Roboto"/>
              </a:rPr>
              <a:t>(Jeu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Contes ou histoires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Fabrication d’une couronne en papier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Jeux de construction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Lecture mimée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Ateliers créatifs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"/>
              </a:rPr>
              <a:t>Sensibilisation au thème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Fresque de fleurs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Création de bouquets de fleurs en bouchons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Jeu de mimes 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</a:t>
            </a:r>
          </a:p>
          <a:p>
            <a:r>
              <a:rPr lang="fr-FR" dirty="0">
                <a:cs typeface="Roboto"/>
              </a:rPr>
              <a:t>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cs typeface="Roboto"/>
              </a:rPr>
              <a:t>Création de papillons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Le réveil des animaux </a:t>
            </a:r>
          </a:p>
          <a:p>
            <a:r>
              <a:rPr lang="fr-FR" dirty="0">
                <a:cs typeface="Roboto"/>
              </a:rPr>
              <a:t>(jeu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yoga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53371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FCE36-0D51-B02D-472E-101E6D888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113549F-3AF8-829C-5336-40E5818D5C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 pitchFamily="2" charset="0"/>
              </a:rPr>
              <a:t>Loup garou</a:t>
            </a:r>
          </a:p>
          <a:p>
            <a:r>
              <a:rPr lang="fr-FR" dirty="0">
                <a:cs typeface="Roboto" pitchFamily="2" charset="0"/>
              </a:rPr>
              <a:t>(jeu de société)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79B5B479-AE8C-EAFE-7D96-6BCE94B2A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Elémentaire Arnaud Beltrame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30 MARS au 03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92C6497-BCF9-122D-964C-7B52A4B44BA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Mercredi littéraires Le Seigneur des Anneaux de J.R.R.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D0AF457-7357-DCC4-D271-2BBCED38997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Epervier</a:t>
            </a:r>
          </a:p>
          <a:p>
            <a:r>
              <a:rPr lang="fr-FR" dirty="0">
                <a:cs typeface="Roboto"/>
              </a:rPr>
              <a:t>(jeu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6031A67-B6E6-53F8-422C-BF7C88F1C0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sportive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football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7DD078-BC68-C1B8-0294-0BF56F49678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Réalisation de papillons en papier avec peinture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E669247-E5F5-6A86-DF8A-75C94BDB3F6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Art thérapie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D8CD1806-DD77-0940-2835-F0E98253767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Fabrication de bracelets fleur de papier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r>
              <a:rPr lang="fr-FR" dirty="0">
                <a:cs typeface="Roboto"/>
              </a:rPr>
              <a:t>	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66531A2-F49B-BC60-6F68-1824B00EA78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 du béret</a:t>
            </a:r>
          </a:p>
          <a:p>
            <a:r>
              <a:rPr lang="fr-FR" dirty="0">
                <a:cs typeface="Roboto"/>
              </a:rPr>
              <a:t>Jeu collectif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B572FB0D-04BD-FC56-D2A8-ED4EAE51784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Création de papillons en filtre à café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270A45BE-8741-69E5-851D-A1CAA241968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Sortie </a:t>
            </a:r>
            <a:r>
              <a:rPr lang="fr-FR" dirty="0" err="1">
                <a:cs typeface="Roboto"/>
              </a:rPr>
              <a:t>Climbat</a:t>
            </a:r>
            <a:r>
              <a:rPr lang="fr-FR" dirty="0">
                <a:cs typeface="Roboto"/>
              </a:rPr>
              <a:t> à Chanteloup-en-Brie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62E76A7-FC63-9705-F1C6-F9323640BED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Fabrication de moulins à vent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(Loisirs créatifs)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A7F70331-C594-DF7A-6950-B1DA9C0902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E2132497-D7AE-19F3-8D8E-DD6FE6719E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23967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07936-518E-EE71-0A4D-9E1FC9C6D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9909988-AE34-2955-D307-467CAC2017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Férié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4645428-70E5-ADAA-1BDF-9E73F06B4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Elémentaire Arnaud Beltrame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06 au 10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47837BA-5408-92D6-5BF1-1164DB4D590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 Mercredi littéraires Le Seigneur des Anneaux de J.R.R. TOLKIEN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8766DD6-1FB3-4D65-CE92-A34248F8BFD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Férié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1FFF490-F01D-22D0-7C64-595D2C3B89C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sportive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rugby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8C659D3-A4B4-D910-C2F2-1B9E07691A8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Réalisation de montgolfières avec des gommettes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B483C24B-C36B-803B-452C-0595826C269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Art thérapie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696F8C78-51E3-0D92-0196-0F4881F5137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Silhouettes du printemps</a:t>
            </a:r>
          </a:p>
          <a:p>
            <a:r>
              <a:rPr lang="fr-FR" dirty="0">
                <a:cs typeface="Roboto"/>
              </a:rPr>
              <a:t>(loisirs créatifs) 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5670285-8AEE-BB97-2211-3507F272484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Balle au prisonnier</a:t>
            </a:r>
          </a:p>
          <a:p>
            <a:r>
              <a:rPr lang="fr-FR" dirty="0">
                <a:cs typeface="Roboto"/>
              </a:rPr>
              <a:t>Jeu sportif ou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187263C9-A79A-FE45-423C-56522A09C38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Création de fleurs colorées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0DED9CAD-0E90-D741-310B-9C06F8A2F34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Carnaval et Défilé à Jules Verne</a:t>
            </a:r>
          </a:p>
          <a:p>
            <a:r>
              <a:rPr lang="fr-FR" dirty="0">
                <a:cs typeface="Roboto"/>
              </a:rPr>
              <a:t>+ goûter amélioré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99301FBC-25E5-587B-F99B-D1B06EC0AE2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Réalisation de fleurs en boîte d’œufs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(loisirs créatifs)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21CECE6D-3F4C-594D-676A-98E9CD0FBE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0604A012-DF4B-B4B6-F6DA-C781AACDB9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88837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55AF0-E654-367E-B896-E0086D47E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6A9645E-B6AB-2277-F6EB-089C63C5B3F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 pitchFamily="2" charset="0"/>
              </a:rPr>
              <a:t>Jeux de société baccalauréat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 pitchFamily="2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8BDDC1D-546F-256E-6CA5-ACC8A6690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Elémentaire Arnaud Beltrame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13 AVRIL au 17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2F47C7-A904-852A-CA79-DC0955931A8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littéraires Le Seigneur des Anneaux de J.R.R.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F4C0080-B525-02B1-7D3F-3B56AAAE5C7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Balle assise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DA6A91-91C4-5A6E-36B6-5721CA5AD9F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sportive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tennis 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75D75-BE6F-7ECE-FB59-F6DEBC57897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 du lynx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DD628AB2-189F-EBC1-A757-BA71C30355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Art thérapie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C79E6D6-5888-0AAE-821A-A5093C46261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Création de fleurs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AECE8049-72DA-822A-5128-F70E8534B9B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Quizz musical</a:t>
            </a:r>
          </a:p>
          <a:p>
            <a:endParaRPr lang="fr-FR">
              <a:cs typeface="Roboto" pitchFamily="2" charset="0"/>
            </a:endParaRPr>
          </a:p>
          <a:p>
            <a:r>
              <a:rPr lang="fr-FR">
                <a:cs typeface="Roboto" pitchFamily="2" charset="0"/>
              </a:rPr>
              <a:t>Accès </a:t>
            </a:r>
            <a:r>
              <a:rPr lang="fr-FR" dirty="0">
                <a:cs typeface="Roboto" pitchFamily="2" charset="0"/>
              </a:rPr>
              <a:t>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3C4D59B2-C69B-B371-35FF-5D6CABE41A3A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sz="1300" dirty="0">
                <a:solidFill>
                  <a:srgbClr val="7030A0"/>
                </a:solidFill>
                <a:latin typeface="Roboto"/>
                <a:ea typeface="Roboto"/>
              </a:rPr>
              <a:t>Création du jeu de cartes</a:t>
            </a:r>
          </a:p>
          <a:p>
            <a:r>
              <a:rPr lang="fr-FR" sz="1300" dirty="0">
                <a:solidFill>
                  <a:srgbClr val="7030A0"/>
                </a:solidFill>
                <a:latin typeface="Roboto"/>
                <a:ea typeface="Roboto"/>
              </a:rPr>
              <a:t>La communauté de la terre du Milieu 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Tournois de cartes explications des règles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59B1D89-CFE5-EA12-1B2B-CC4592BA307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Intervenant ferme itinérante et </a:t>
            </a:r>
            <a:r>
              <a:rPr lang="fr-FR" dirty="0" err="1">
                <a:cs typeface="Roboto"/>
              </a:rPr>
              <a:t>Photocall</a:t>
            </a:r>
            <a:r>
              <a:rPr lang="fr-FR" dirty="0">
                <a:cs typeface="Roboto"/>
              </a:rPr>
              <a:t> 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BDE3AD96-66AE-37E2-9C04-1D49FB17702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Jeu de nombres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BE7EB180-6520-8445-B227-3E0F266965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346CAEC7-503A-FCCD-2441-C26422C951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46796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4805F-9457-A5DA-FA5B-EF0973560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A88769D5-232C-735F-C7D1-387CC45D702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 de société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8648D9E-8179-EFF7-F245-0C950A7B3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</a:t>
            </a:r>
            <a:r>
              <a:rPr lang="fr-FR" sz="2000" dirty="0" err="1">
                <a:latin typeface="The Bold Font"/>
              </a:rPr>
              <a:t>MAternel</a:t>
            </a:r>
            <a:r>
              <a:rPr lang="fr-FR" sz="2000" dirty="0">
                <a:latin typeface="The Bold Font"/>
              </a:rPr>
              <a:t> Arnaud Beltrame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16 au 20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C021630-9E44-3179-D979-2735A82EA36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 Mercredi littéraires Le Seigneur des Anneaux de J.R.R.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EC4A65A-B922-BD88-EB76-111DC15E8F7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Dessiner c’est gagné</a:t>
            </a:r>
          </a:p>
          <a:p>
            <a:r>
              <a:rPr lang="fr-FR" dirty="0">
                <a:cs typeface="Roboto"/>
              </a:rPr>
              <a:t>(jeux d’expression)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E3B7DE9-0C26-29E7-4637-0FF8B79817D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Contes ou histoires</a:t>
            </a:r>
            <a:endParaRPr lang="fr-FR" dirty="0">
              <a:cs typeface="Roboto" pitchFamily="2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FB7A340-041F-C344-BF8C-F25EC158C7B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Lecture de contes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2906E44-FDA2-B7E1-37AA-8C220017C46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Jeux de construction</a:t>
            </a:r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06F007D-EB4E-127F-111F-D36056DA581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Jeux de société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1A18FA95-935A-1324-378D-F8CC001E69E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Ateliers créatifs</a:t>
            </a:r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3EF3C3D-16BE-E95A-E7E7-7D57F979952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85000" lnSpcReduction="20000"/>
          </a:bodyPr>
          <a:lstStyle/>
          <a:p>
            <a:r>
              <a:rPr lang="fr-FR" dirty="0">
                <a:cs typeface="Roboto"/>
              </a:rPr>
              <a:t>Campagne nationale de lutte contre les discriminations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Jardinage</a:t>
            </a:r>
          </a:p>
          <a:p>
            <a:r>
              <a:rPr lang="fr-FR" dirty="0">
                <a:cs typeface="Roboto"/>
              </a:rPr>
              <a:t>Fabrication de M.PATATE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Création d’une planète terre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4DB1998-CF52-AC5D-1E17-4773F247D2B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fontScale="85000" lnSpcReduction="20000"/>
          </a:bodyPr>
          <a:lstStyle/>
          <a:p>
            <a:r>
              <a:rPr lang="fr-FR" dirty="0">
                <a:cs typeface="Roboto"/>
              </a:rPr>
              <a:t>Jeu des couleurs</a:t>
            </a:r>
          </a:p>
          <a:p>
            <a:r>
              <a:rPr lang="fr-FR" dirty="0">
                <a:cs typeface="Roboto"/>
              </a:rPr>
              <a:t>(jeux d’expression)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Le relais du pollen</a:t>
            </a:r>
          </a:p>
          <a:p>
            <a:r>
              <a:rPr lang="fr-FR" dirty="0">
                <a:cs typeface="Roboto"/>
              </a:rPr>
              <a:t>(jeu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Création de chenilles sur feuilles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818B36BE-52DF-EF96-2CE5-BD880445DBC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Cerceaux musicaux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979B8350-0522-A93E-0D73-1D66AB294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D7965D34-F246-A2F3-3EF9-5DAA485C0D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42294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BCB4D-CCF5-4BFE-934A-5C49C23C6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C7C877A-70CD-8B8C-DBCB-CFFCC15B1F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 de société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A899280-E47D-A056-B8EB-137F1FA58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MATERNEL Arnaud Beltrame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23  au 27 MARS 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7610C49-41FF-3C87-5373-2027714A87A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 Mercredi littéraires Le Seigneur des Anneaux de J.R.R.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0D648F8-270B-7200-3F55-D9F44E347F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Art thérapie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C1EDB0C-3609-1771-619A-18483BB4A98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Contes ou histoires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4C29FBB-F767-FAAA-4649-F34BB77FB0D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Puzzle et jeux de construction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3ED5B8B-72B8-BE8A-045C-DC9A8C5998C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 de construction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2FC52419-A81A-9A7E-A8C2-3D3384178EA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Confection en pâte à modeler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99AC63DC-2AFB-E13D-8E12-5CF5E878B36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Ateliers créatifs</a:t>
            </a:r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991C69F-7D00-6EB0-3504-BB51751B824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>
                <a:cs typeface="Roboto"/>
              </a:rPr>
              <a:t>Sortie cueillette au parc du </a:t>
            </a:r>
            <a:r>
              <a:rPr lang="fr-FR" dirty="0" err="1">
                <a:cs typeface="Roboto"/>
              </a:rPr>
              <a:t>Génitoy</a:t>
            </a:r>
            <a:r>
              <a:rPr lang="fr-FR" dirty="0">
                <a:cs typeface="Roboto"/>
              </a:rPr>
              <a:t> à Bussy st Georges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Création de tableaux de ruches en carton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1C49B017-E67E-6D95-8186-19E549E2787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L’oiseau et les vers de terre</a:t>
            </a:r>
          </a:p>
          <a:p>
            <a:r>
              <a:rPr lang="fr-FR" dirty="0">
                <a:cs typeface="Roboto"/>
              </a:rPr>
              <a:t>(jeu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6CDB81AD-5DF7-F5FA-BFCE-15CEEEFABBC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Chants et comptines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d’expression)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5F246613-7A1A-F5CE-AA18-0D01F6E6FB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6A882853-FB7B-9AC7-7354-CF815C185A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6598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FCE36-0D51-B02D-472E-101E6D888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113549F-3AF8-829C-5336-40E5818D5C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 pitchFamily="2" charset="0"/>
              </a:rPr>
              <a:t>Jeu de société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 pitchFamily="2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79B5B479-AE8C-EAFE-7D96-6BCE94B2A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MATERNEL Arnaud Beltrame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30 MARS  au 3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92C6497-BCF9-122D-964C-7B52A4B44BA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 Mercredi littéraires Le Seigneur des Anneaux de J.R.R.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D0AF457-7357-DCC4-D271-2BBCED38997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Art thérapie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6031A67-B6E6-53F8-422C-BF7C88F1C0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Contes ou histoires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7DD078-BC68-C1B8-0294-0BF56F49678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Puzzle et jeux de construction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E669247-E5F5-6A86-DF8A-75C94BDB3F6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 de construction</a:t>
            </a:r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r>
              <a:rPr lang="fr-FR" dirty="0">
                <a:cs typeface="Roboto"/>
              </a:rPr>
              <a:t>	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D8CD1806-DD77-0940-2835-F0E98253767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Création en pâte à modeler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66531A2-F49B-BC60-6F68-1824B00EA78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Ateliers créatifs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B572FB0D-04BD-FC56-D2A8-ED4EAE51784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fr-FR" dirty="0">
                <a:cs typeface="Roboto"/>
              </a:rPr>
              <a:t>Création de poussins en pâte autodurcissante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Création de mobiles d’abeilles, guêpe, bourdon…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Quiz des animaux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270A45BE-8741-69E5-851D-A1CAA241968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Fabrication de poissons d’avril en papier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62E76A7-FC63-9705-F1C6-F9323640BED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relaxation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A7F70331-C594-DF7A-6950-B1DA9C0902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E2132497-D7AE-19F3-8D8E-DD6FE6719E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91420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07936-518E-EE71-0A4D-9E1FC9C6D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9909988-AE34-2955-D307-467CAC2017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Férié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4645428-70E5-ADAA-1BDF-9E73F06B4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MATERNEL Arnaud Beltrame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06 au 10 AVRIL 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47837BA-5408-92D6-5BF1-1164DB4D590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 Mercredi littéraires Le Seigneur des Anneaux de J.R.R. TOLKIEN</a:t>
            </a:r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8766DD6-1FB3-4D65-CE92-A34248F8BFD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Férié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1FFF490-F01D-22D0-7C64-595D2C3B89C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Contes ou histoires</a:t>
            </a:r>
            <a:endParaRPr lang="fr-FR" dirty="0">
              <a:cs typeface="Roboto" pitchFamily="2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8C659D3-A4B4-D910-C2F2-1B9E07691A8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chat couleur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B483C24B-C36B-803B-452C-0595826C269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Jeux de construction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696F8C78-51E3-0D92-0196-0F4881F5137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Jeux de société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5670285-8AEE-BB97-2211-3507F272484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Ateliers créatifs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187263C9-A79A-FE45-423C-56522A09C38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Le miel et les abeilles</a:t>
            </a:r>
          </a:p>
          <a:p>
            <a:r>
              <a:rPr lang="fr-FR" dirty="0">
                <a:cs typeface="Roboto"/>
              </a:rPr>
              <a:t>(Grand jeu)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Fabrication d’abeilles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0DED9CAD-0E90-D741-310B-9C06F8A2F34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Défilé Carnaval avec l’accueil de loisirs Jules Verne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Goûté festif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99301FBC-25E5-587B-F99B-D1B06EC0AE2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Parcours du super héro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sportif)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21CECE6D-3F4C-594D-676A-98E9CD0FBE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0604A012-DF4B-B4B6-F6DA-C781AACDB9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83108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55AF0-E654-367E-B896-E0086D47E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6A9645E-B6AB-2277-F6EB-089C63C5B3F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 pitchFamily="2" charset="0"/>
              </a:rPr>
              <a:t>Jeux de société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 pitchFamily="2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8BDDC1D-546F-256E-6CA5-ACC8A6690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MATERNEL Arnaud Beltrame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 13 au 17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2F47C7-A904-852A-CA79-DC0955931A8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 Mercredi littéraires Le Seigneur des Anneaux de J.R.R.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F4C0080-B525-02B1-7D3F-3B56AAAE5C7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Art thérapie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DA6A91-91C4-5A6E-36B6-5721CA5AD9F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Contes ou histoires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75D75-BE6F-7ECE-FB59-F6DEBC57897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Jeux de mimes</a:t>
            </a:r>
          </a:p>
          <a:p>
            <a:r>
              <a:rPr lang="fr-FR" dirty="0">
                <a:cs typeface="Roboto"/>
              </a:rPr>
              <a:t>(jeux d’expression)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DD628AB2-189F-EBC1-A757-BA71C30355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Jeux de construction</a:t>
            </a:r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C79E6D6-5888-0AAE-821A-A5093C46261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Atelier manuel  origami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AECE8049-72DA-822A-5128-F70E8534B9B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Art créatif</a:t>
            </a:r>
            <a:endParaRPr lang="fr-FR" dirty="0">
              <a:cs typeface="Roboto" pitchFamily="2" charset="0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3C4D59B2-C69B-B371-35FF-5D6CABE41A3A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sz="1200" dirty="0">
                <a:solidFill>
                  <a:srgbClr val="7030A0"/>
                </a:solidFill>
                <a:latin typeface="Roboto"/>
                <a:ea typeface="Roboto"/>
              </a:rPr>
              <a:t>A la recherche de l’anneau Sensibilisation le seigneur des anneaux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59B1D89-CFE5-EA12-1B2B-CC4592BA307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Intervenant ferme itinérante</a:t>
            </a:r>
          </a:p>
          <a:p>
            <a:r>
              <a:rPr lang="fr-FR">
                <a:cs typeface="Roboto"/>
              </a:rPr>
              <a:t>TICOA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Goûter amélioré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BDE3AD96-66AE-37E2-9C04-1D49FB17702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Relaxation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 pitchFamily="2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BE7EB180-6520-8445-B227-3E0F266965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346CAEC7-503A-FCCD-2441-C26422C951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75478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 pitchFamily="2" charset="0"/>
              </a:rPr>
              <a:t>Le lynx</a:t>
            </a:r>
          </a:p>
          <a:p>
            <a:r>
              <a:rPr lang="fr-FR" dirty="0">
                <a:cs typeface="Roboto" pitchFamily="2" charset="0"/>
              </a:rPr>
              <a:t>Jeux de société</a:t>
            </a:r>
          </a:p>
          <a:p>
            <a:endParaRPr lang="fr-FR" dirty="0">
              <a:cs typeface="Roboto" pitchFamily="2" charset="0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Elémentaire Arnaud Beltrame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  09 au 13 MARS  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 Mercredi littéraires Le Seigneur des Anneaux de J.R.R.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Coussin musical 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sportive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Football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Fabrication d’abeilles en cœur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Art thérapie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Bricolage avec les insectes du printemps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r>
              <a:rPr lang="fr-FR" dirty="0">
                <a:cs typeface="Roboto"/>
              </a:rPr>
              <a:t>	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Jeux extérieurs</a:t>
            </a:r>
          </a:p>
          <a:p>
            <a:r>
              <a:rPr lang="fr-FR" dirty="0">
                <a:cs typeface="Roboto"/>
              </a:rPr>
              <a:t>Frisbee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Création d’un décor de fond pour la ferme pédagogique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Arc en ciel printanier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puzzle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93222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4805F-9457-A5DA-FA5B-EF0973560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A88769D5-232C-735F-C7D1-387CC45D702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Monopoly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8648D9E-8179-EFF7-F245-0C950A7B3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Elémentaire Arnaud Beltrame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16  au 20 MARS 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C021630-9E44-3179-D979-2735A82EA36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spécifique: Le Seigneur des Anneaux de J.R.R.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EC4A65A-B922-BD88-EB76-111DC15E8F7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 du </a:t>
            </a:r>
            <a:r>
              <a:rPr lang="fr-FR" dirty="0" err="1">
                <a:cs typeface="Roboto"/>
              </a:rPr>
              <a:t>bérêt</a:t>
            </a:r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E3B7DE9-0C26-29E7-4637-0FF8B79817D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Initiation sportive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 tennis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FB7A340-041F-C344-BF8C-F25EC158C7B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 de devinette à l’aveugle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2906E44-FDA2-B7E1-37AA-8C220017C46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Art thérapie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06F007D-EB4E-127F-111F-D36056DA581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Art thérapie sur le thème du printemps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1A18FA95-935A-1324-378D-F8CC001E69E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Statue musicale</a:t>
            </a:r>
          </a:p>
          <a:p>
            <a:r>
              <a:rPr lang="fr-FR" dirty="0">
                <a:cs typeface="Roboto"/>
              </a:rPr>
              <a:t>( 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3EF3C3D-16BE-E95A-E7E7-7D57F979952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Sensibilisation à la lutte contre les discriminations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Portrait de la diversité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4DB1998-CF52-AC5D-1E17-4773F247D2B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Suite des portraits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818B36BE-52DF-EF96-2CE5-BD880445DBC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Création d’un arc en ciel en papier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(loisirs créatifs)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979B8350-0522-A93E-0D73-1D66AB294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D7965D34-F246-A2F3-3EF9-5DAA485C0D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80341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BCB4D-CCF5-4BFE-934A-5C49C23C6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C7C877A-70CD-8B8C-DBCB-CFFCC15B1F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2264" y="1499906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La bataille </a:t>
            </a:r>
          </a:p>
          <a:p>
            <a:r>
              <a:rPr lang="fr-FR" dirty="0">
                <a:cs typeface="Roboto"/>
              </a:rPr>
              <a:t>(jeux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A899280-E47D-A056-B8EB-137F1FA58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     Accueil de loisirs  Elémentaire Arnaud Beltrame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   Du 23   au 27 MARS 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7610C49-41FF-3C87-5373-2027714A87A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>
                <a:latin typeface="Roboto"/>
                <a:ea typeface="Roboto"/>
                <a:cs typeface="Roboto"/>
              </a:rPr>
              <a:t>Ce programme est susceptible d’être modifié. (Conditions météorologiques, demandes des enfants, fatigue du groupe, opportunités…) </a:t>
            </a:r>
            <a:endParaRPr lang="fr-FR" b="1" dirty="0"/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littéraires: Le Seigneur des Anneaux de J.R.R. TOLKIEN</a:t>
            </a:r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000000"/>
              </a:solidFill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0D648F8-270B-7200-3F55-D9F44E347F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Fabrication de chenilles en papier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C1EDB0C-3609-1771-619A-18483BB4A98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Initiation sportive</a:t>
            </a:r>
          </a:p>
          <a:p>
            <a:r>
              <a:rPr lang="fr-FR" dirty="0">
                <a:cs typeface="Roboto"/>
              </a:rPr>
              <a:t>rugby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4C29FBB-F767-FAAA-4649-F34BB77FB0D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Activité avec les gommettes de  Monsieur Patate </a:t>
            </a:r>
          </a:p>
          <a:p>
            <a:r>
              <a:rPr lang="fr-FR" dirty="0">
                <a:cs typeface="Roboto"/>
              </a:rPr>
              <a:t>(loisirs créatifs)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3ED5B8B-72B8-BE8A-045C-DC9A8C5998C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Art thérapie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2FC52419-A81A-9A7E-A8C2-3D3384178EA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 de nombres</a:t>
            </a:r>
          </a:p>
          <a:p>
            <a:r>
              <a:rPr lang="fr-FR" dirty="0">
                <a:cs typeface="Roboto"/>
              </a:rPr>
              <a:t>(Jeu collectif)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99AC63DC-2AFB-E13D-8E12-5CF5E878B36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Balle américaine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 pitchFamily="2" charset="0"/>
              </a:rPr>
              <a:t>Accès libres</a:t>
            </a:r>
          </a:p>
          <a:p>
            <a:r>
              <a:rPr lang="fr-FR" dirty="0">
                <a:cs typeface="Roboto" pitchFamily="2" charset="0"/>
              </a:rPr>
              <a:t>Boites à jouer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991C69F-7D00-6EB0-3504-BB51751B824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Sortie cueillette au parc du </a:t>
            </a:r>
            <a:r>
              <a:rPr lang="fr-FR" dirty="0" err="1">
                <a:cs typeface="Roboto"/>
              </a:rPr>
              <a:t>Génitoy</a:t>
            </a:r>
            <a:r>
              <a:rPr lang="fr-FR" dirty="0">
                <a:cs typeface="Roboto"/>
              </a:rPr>
              <a:t> de Bussy St Georges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1C49B017-E67E-6D95-8186-19E549E2787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Création de collier de fleurs ou serre tête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6CDB81AD-5DF7-F5FA-BFCE-15CEEEFABBC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Le cheval 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de société)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cs typeface="Roboto"/>
              </a:rPr>
              <a:t>Accès libres 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5F246613-7A1A-F5CE-AA18-0D01F6E6FB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6A882853-FB7B-9AC7-7354-CF815C185A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43371392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2.xml><?xml version="1.0" encoding="utf-8"?>
<a:theme xmlns:a="http://schemas.openxmlformats.org/drawingml/2006/main" name="Hebdo Periscolaire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hebdo perisc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BCF9F87B7CC6418257B1E74FF6E462" ma:contentTypeVersion="18" ma:contentTypeDescription="Crée un document." ma:contentTypeScope="" ma:versionID="4096d47593de8ef7abb890900d33af54">
  <xsd:schema xmlns:xsd="http://www.w3.org/2001/XMLSchema" xmlns:xs="http://www.w3.org/2001/XMLSchema" xmlns:p="http://schemas.microsoft.com/office/2006/metadata/properties" xmlns:ns2="73fdfa78-348b-4177-aa5a-16ff7b86527f" xmlns:ns3="1096c4f5-75bd-4f2c-8809-f189bf3db242" targetNamespace="http://schemas.microsoft.com/office/2006/metadata/properties" ma:root="true" ma:fieldsID="62c0f54a6b6135463ea0bbf261ad90ba" ns2:_="" ns3:_="">
    <xsd:import namespace="73fdfa78-348b-4177-aa5a-16ff7b86527f"/>
    <xsd:import namespace="1096c4f5-75bd-4f2c-8809-f189bf3db2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dfa78-348b-4177-aa5a-16ff7b8652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96c4f5-75bd-4f2c-8809-f189bf3db24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8539287d-3700-4e53-806c-818617a27707}" ma:internalName="TaxCatchAll" ma:showField="CatchAllData" ma:web="1096c4f5-75bd-4f2c-8809-f189bf3db2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096c4f5-75bd-4f2c-8809-f189bf3db242">
      <UserInfo>
        <DisplayName/>
        <AccountId xsi:nil="true"/>
        <AccountType/>
      </UserInfo>
    </SharedWithUsers>
    <TaxCatchAll xmlns="1096c4f5-75bd-4f2c-8809-f189bf3db242" xsi:nil="true"/>
    <lcf76f155ced4ddcb4097134ff3c332f xmlns="73fdfa78-348b-4177-aa5a-16ff7b8652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9534069-366D-4F7A-911E-BB87DB66CC34}">
  <ds:schemaRefs>
    <ds:schemaRef ds:uri="1096c4f5-75bd-4f2c-8809-f189bf3db242"/>
    <ds:schemaRef ds:uri="73fdfa78-348b-4177-aa5a-16ff7b86527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F890ED9-AAC3-4FE7-A8B0-E399310538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ACB0E3-CCCA-4B86-A16E-729EAE604BE7}">
  <ds:schemaRefs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2006/metadata/properties"/>
    <ds:schemaRef ds:uri="73fdfa78-348b-4177-aa5a-16ff7b86527f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1096c4f5-75bd-4f2c-8809-f189bf3db242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1067</TotalTime>
  <Words>1889</Words>
  <Application>Microsoft Office PowerPoint</Application>
  <PresentationFormat>Format A4 (210 x 297 mm)</PresentationFormat>
  <Paragraphs>568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Roboto</vt:lpstr>
      <vt:lpstr>Roboto Bk</vt:lpstr>
      <vt:lpstr>The Bold Font</vt:lpstr>
      <vt:lpstr>Programmes Hebdo</vt:lpstr>
      <vt:lpstr>Hebdo Periscolaire </vt:lpstr>
      <vt:lpstr>hebdo perisco</vt:lpstr>
      <vt:lpstr>     Accueil de loisirs MATERNEL Arnaud Beltrame    Du   09  au 13 MARS  2026</vt:lpstr>
      <vt:lpstr>     Accueil de loisirs  MAternel Arnaud Beltrame    Du 16 au 20 Mars 2026</vt:lpstr>
      <vt:lpstr>     Accueil de loisirs  MATERNEL Arnaud Beltrame    Du 23  au 27 MARS  2026</vt:lpstr>
      <vt:lpstr>     Accueil de loisirs  MATERNEL Arnaud Beltrame    Du 30 MARS  au 3 AVRIL 2026</vt:lpstr>
      <vt:lpstr>     Accueil de loisirs  MATERNEL Arnaud Beltrame    Du 06 au 10 AVRIL  2026</vt:lpstr>
      <vt:lpstr>     Accueil de loisirs  MATERNEL Arnaud Beltrame    Du  13 au 17 AVRIL 2026</vt:lpstr>
      <vt:lpstr>     Accueil de loisirs Elémentaire Arnaud Beltrame    Du   09 au 13 MARS   2026</vt:lpstr>
      <vt:lpstr>     Accueil de loisirs  Elémentaire Arnaud Beltrame    Du 16  au 20 MARS  2026</vt:lpstr>
      <vt:lpstr>     Accueil de loisirs  Elémentaire Arnaud Beltrame    Du 23   au 27 MARS  2026</vt:lpstr>
      <vt:lpstr>     Accueil de loisirs  Elémentaire Arnaud Beltrame    Du 30 MARS au 03 AVRIL 2026</vt:lpstr>
      <vt:lpstr>     Accueil de loisirs  Elémentaire Arnaud Beltrame    Du 06 au 10 AVRIL 2026</vt:lpstr>
      <vt:lpstr>     Accueil de loisirs  Elémentaire Arnaud Beltrame    Du 13 AVRIL au 17 AVRIL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lastModifiedBy>Mélanie DEL VECCHIO</cp:lastModifiedBy>
  <cp:revision>79</cp:revision>
  <cp:lastPrinted>2025-11-17T14:11:52Z</cp:lastPrinted>
  <dcterms:created xsi:type="dcterms:W3CDTF">2017-10-10T15:02:29Z</dcterms:created>
  <dcterms:modified xsi:type="dcterms:W3CDTF">2026-03-10T12:00:03Z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0x010100D9BCF9F87B7CC6418257B1E74FF6E462</vt:lpwstr>
  </property>
  <property fmtid="{D5CDD505-2E9C-101B-9397-08002B2CF9AE}" pid="3" name="Order">
    <vt:r8>342600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lien hyper texte">
    <vt:lpwstr>, </vt:lpwstr>
  </property>
  <property fmtid="{D5CDD505-2E9C-101B-9397-08002B2CF9AE}" pid="11" name="MediaServiceImageTags">
    <vt:lpwstr/>
  </property>
</Properties>
</file>