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4"/>
    <p:sldMasterId id="2147483674" r:id="rId5"/>
    <p:sldMasterId id="2147483677" r:id="rId6"/>
  </p:sldMasterIdLst>
  <p:sldIdLst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</p:sldIdLst>
  <p:sldSz cx="9906000" cy="6858000" type="A4"/>
  <p:notesSz cx="6858000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D153B51-76C0-264E-E8E7-6CF86D25499B}" name="Fanny NIETO" initials="FN" userId="S::fanny.nieto@dso.ifac.asso.fr::69650774-ed1f-4479-9aa1-4ee600835be9" providerId="AD"/>
  <p188:author id="{A1B8185C-3CA7-C45A-5ED6-CBEACB9D659D}" name="Mélanie DEL VECCHIO" initials="MDV" userId="S::melanie.chrismant@dso.ifac.asso.fr::e388e2b4-5ba9-4f80-b035-a40e534a0cba" providerId="AD"/>
  <p188:author id="{9A2CF67D-2E69-167D-CCAC-715A3C207C0A}" name="Mélanie DEL VECCHIO" initials="MDV" userId="Mélanie DEL VECCHIO" providerId="None"/>
  <p188:author id="{89FA84F5-4B71-8269-803E-B7CD20380749}" name="Jordan ANCEAU" initials="JA" userId="S::jordan.anceau@dso.ifac.asso.fr::252bbaf0-6bfd-413f-8f0f-fda4771fff03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cole le Clos Saint-Georges" initials="ElCS" lastIdx="1" clrIdx="0">
    <p:extLst>
      <p:ext uri="{19B8F6BF-5375-455C-9EA6-DF929625EA0E}">
        <p15:presenceInfo xmlns:p15="http://schemas.microsoft.com/office/powerpoint/2012/main" userId="Ecole le Clos Saint-Georges" providerId="None"/>
      </p:ext>
    </p:extLst>
  </p:cmAuthor>
  <p:cmAuthor id="2" name="Mélanie CHRISMANT" initials="MC" lastIdx="6" clrIdx="1">
    <p:extLst>
      <p:ext uri="{19B8F6BF-5375-455C-9EA6-DF929625EA0E}">
        <p15:presenceInfo xmlns:p15="http://schemas.microsoft.com/office/powerpoint/2012/main" userId="Mélanie CHRISMAN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7387"/>
    <a:srgbClr val="EEECE8"/>
    <a:srgbClr val="FAFFC2"/>
    <a:srgbClr val="BB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989329-689B-E1F3-6135-9B1F08D66BBC}" v="2" dt="2026-01-13T13:43:24.4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279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2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bdo lundi-vendred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1172092" y="1016206"/>
            <a:ext cx="1596044" cy="24355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 dirty="0">
                <a:solidFill>
                  <a:srgbClr val="FFFFFF"/>
                </a:solidFill>
                <a:latin typeface="The Bold Font" pitchFamily="2" charset="0"/>
              </a:rPr>
              <a:t>LUNDI</a:t>
            </a:r>
          </a:p>
        </p:txBody>
      </p:sp>
      <p:sp>
        <p:nvSpPr>
          <p:cNvPr id="25" name="Rectangle 24"/>
          <p:cNvSpPr/>
          <p:nvPr userDrawn="1"/>
        </p:nvSpPr>
        <p:spPr>
          <a:xfrm>
            <a:off x="2902933" y="1011389"/>
            <a:ext cx="1596043" cy="244436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 dirty="0">
                <a:solidFill>
                  <a:srgbClr val="FFFFFF"/>
                </a:solidFill>
                <a:latin typeface="The Bold Font" pitchFamily="2" charset="0"/>
              </a:rPr>
              <a:t>MARDI</a:t>
            </a:r>
          </a:p>
        </p:txBody>
      </p:sp>
      <p:sp>
        <p:nvSpPr>
          <p:cNvPr id="27" name="Rectangle 26"/>
          <p:cNvSpPr/>
          <p:nvPr userDrawn="1"/>
        </p:nvSpPr>
        <p:spPr>
          <a:xfrm>
            <a:off x="4632073" y="1002343"/>
            <a:ext cx="1596043" cy="24355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 dirty="0">
                <a:solidFill>
                  <a:srgbClr val="FFFFFF"/>
                </a:solidFill>
                <a:latin typeface="The Bold Font" pitchFamily="2" charset="0"/>
              </a:rPr>
              <a:t>MERCREDI</a:t>
            </a:r>
          </a:p>
        </p:txBody>
      </p:sp>
      <p:sp>
        <p:nvSpPr>
          <p:cNvPr id="29" name="Rectangle 28"/>
          <p:cNvSpPr/>
          <p:nvPr userDrawn="1"/>
        </p:nvSpPr>
        <p:spPr>
          <a:xfrm>
            <a:off x="8092053" y="1002649"/>
            <a:ext cx="1596043" cy="24355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 dirty="0">
                <a:solidFill>
                  <a:srgbClr val="FFFFFF"/>
                </a:solidFill>
                <a:latin typeface="The Bold Font" pitchFamily="2" charset="0"/>
              </a:rPr>
              <a:t>VENDREDI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172094" y="1338447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du début d’après-midi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6364616" y="1001466"/>
            <a:ext cx="1602486" cy="244435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 dirty="0">
                <a:solidFill>
                  <a:srgbClr val="FFFFFF"/>
                </a:solidFill>
                <a:latin typeface="The Bold Font" pitchFamily="2" charset="0"/>
              </a:rPr>
              <a:t>JEUDI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297212"/>
            <a:ext cx="9906000" cy="5607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9028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 / Groupe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47350D80-10FB-410D-9743-0E2474867E0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902935" y="1348750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du début d’après-midi</a:t>
            </a:r>
          </a:p>
        </p:txBody>
      </p:sp>
      <p:sp>
        <p:nvSpPr>
          <p:cNvPr id="16" name="Espace réservé du texte 21">
            <a:extLst>
              <a:ext uri="{FF2B5EF4-FFF2-40B4-BE49-F238E27FC236}">
                <a16:creationId xmlns:a16="http://schemas.microsoft.com/office/drawing/2014/main" id="{16D54DC6-63CD-409F-ACD6-D5650FC0C44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633776" y="1338447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du début d’après-midi</a:t>
            </a:r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BC1735F6-E173-4740-8035-3DB5F1F2A2C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364617" y="1348750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du début d’après-midi</a:t>
            </a:r>
          </a:p>
        </p:txBody>
      </p:sp>
      <p:sp>
        <p:nvSpPr>
          <p:cNvPr id="18" name="Espace réservé du texte 21">
            <a:extLst>
              <a:ext uri="{FF2B5EF4-FFF2-40B4-BE49-F238E27FC236}">
                <a16:creationId xmlns:a16="http://schemas.microsoft.com/office/drawing/2014/main" id="{F0B0D1B1-521D-4DE9-BA2A-5FD4CC5AE6E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095458" y="1338446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du début d’après-midi</a:t>
            </a: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04EB5172-47C6-4188-A665-0276AA4112C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172093" y="3869623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fin d’après-midi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D9A62740-8328-4AE1-9943-6DAA5FCBD14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902934" y="3822981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fin d’après-midi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5018DCD7-EE50-4BB2-8DEB-3E2BC25B185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25629" y="3852996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fin d’après-midi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3F9583D3-92F2-47A3-8BB2-B92123E96BF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364616" y="3852995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fin d’après-midi</a:t>
            </a:r>
          </a:p>
        </p:txBody>
      </p:sp>
      <p:sp>
        <p:nvSpPr>
          <p:cNvPr id="26" name="Espace réservé du texte 21">
            <a:extLst>
              <a:ext uri="{FF2B5EF4-FFF2-40B4-BE49-F238E27FC236}">
                <a16:creationId xmlns:a16="http://schemas.microsoft.com/office/drawing/2014/main" id="{61C3C280-3F7E-4E46-9949-B5E53164477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03603" y="3852994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fin d’après-midi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F79A72D-92B6-42AF-8754-45CA3D5FC71E}"/>
              </a:ext>
            </a:extLst>
          </p:cNvPr>
          <p:cNvSpPr txBox="1"/>
          <p:nvPr userDrawn="1"/>
        </p:nvSpPr>
        <p:spPr>
          <a:xfrm>
            <a:off x="206186" y="1995054"/>
            <a:ext cx="8227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solidFill>
                  <a:schemeClr val="bg1"/>
                </a:solidFill>
                <a:latin typeface="The Bold Font" pitchFamily="2" charset="0"/>
              </a:rPr>
              <a:t>De</a:t>
            </a:r>
          </a:p>
          <a:p>
            <a:pPr algn="ctr"/>
            <a:r>
              <a:rPr lang="fr-FR" sz="1600" dirty="0">
                <a:solidFill>
                  <a:schemeClr val="bg1"/>
                </a:solidFill>
                <a:latin typeface="The Bold Font" pitchFamily="2" charset="0"/>
              </a:rPr>
              <a:t>14h à 16h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5803E19B-64C6-48EC-8C4D-AD84AF4274C9}"/>
              </a:ext>
            </a:extLst>
          </p:cNvPr>
          <p:cNvSpPr txBox="1"/>
          <p:nvPr userDrawn="1"/>
        </p:nvSpPr>
        <p:spPr>
          <a:xfrm>
            <a:off x="198206" y="4567058"/>
            <a:ext cx="8227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solidFill>
                  <a:schemeClr val="bg1"/>
                </a:solidFill>
                <a:latin typeface="The Bold Font" pitchFamily="2" charset="0"/>
              </a:rPr>
              <a:t>De</a:t>
            </a:r>
          </a:p>
          <a:p>
            <a:pPr algn="ctr"/>
            <a:r>
              <a:rPr lang="fr-FR" sz="1600" dirty="0">
                <a:solidFill>
                  <a:schemeClr val="bg1"/>
                </a:solidFill>
                <a:latin typeface="The Bold Font" pitchFamily="2" charset="0"/>
              </a:rPr>
              <a:t>16h à 19h</a:t>
            </a:r>
          </a:p>
        </p:txBody>
      </p:sp>
    </p:spTree>
    <p:extLst>
      <p:ext uri="{BB962C8B-B14F-4D97-AF65-F5344CB8AC3E}">
        <p14:creationId xmlns:p14="http://schemas.microsoft.com/office/powerpoint/2010/main" val="1497861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bdo mardi-samed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157942" y="1050565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LUNDI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57942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955698"/>
          </a:xfrm>
          <a:prstGeom prst="rect">
            <a:avLst/>
          </a:prstGeom>
          <a:solidFill>
            <a:srgbClr val="2A7387"/>
          </a:solidFill>
        </p:spPr>
        <p:txBody>
          <a:bodyPr wrap="square" anchor="ctr">
            <a:noAutofit/>
          </a:bodyPr>
          <a:lstStyle>
            <a:lvl1pPr>
              <a:defRPr sz="2800">
                <a:latin typeface="The Bold Font" pitchFamily="2" charset="0"/>
              </a:defRPr>
            </a:lvl1pPr>
          </a:lstStyle>
          <a:p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35725"/>
            <a:ext cx="9906000" cy="42227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E019BEB5-8564-45A6-BC83-C476C7C9EC5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57942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5995278-B5C4-4407-9DF0-4E30566955BE}"/>
              </a:ext>
            </a:extLst>
          </p:cNvPr>
          <p:cNvSpPr/>
          <p:nvPr userDrawn="1"/>
        </p:nvSpPr>
        <p:spPr>
          <a:xfrm>
            <a:off x="1798321" y="1050565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MARDI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1649624-7978-4286-909A-AF587FF85D57}"/>
              </a:ext>
            </a:extLst>
          </p:cNvPr>
          <p:cNvSpPr/>
          <p:nvPr userDrawn="1"/>
        </p:nvSpPr>
        <p:spPr>
          <a:xfrm>
            <a:off x="3374968" y="1063689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MERCREDI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9F78FA5-6A29-4844-BB1A-AE49FCC39BBE}"/>
              </a:ext>
            </a:extLst>
          </p:cNvPr>
          <p:cNvSpPr/>
          <p:nvPr userDrawn="1"/>
        </p:nvSpPr>
        <p:spPr>
          <a:xfrm>
            <a:off x="4951615" y="1062152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JEUDI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1A2F405-000C-4A55-B98D-BA3582EEA318}"/>
              </a:ext>
            </a:extLst>
          </p:cNvPr>
          <p:cNvSpPr/>
          <p:nvPr userDrawn="1"/>
        </p:nvSpPr>
        <p:spPr>
          <a:xfrm>
            <a:off x="6591993" y="1061381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VENDREDI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D75F871-F914-4598-8246-9F7C877BCB35}"/>
              </a:ext>
            </a:extLst>
          </p:cNvPr>
          <p:cNvSpPr/>
          <p:nvPr userDrawn="1"/>
        </p:nvSpPr>
        <p:spPr>
          <a:xfrm>
            <a:off x="8232371" y="1050565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SAMEDI 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A22461E4-C907-423E-9526-407825D8E65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90008" y="1464352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549F8593-1B3F-4287-9EEC-A7A2981C660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790008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5E1E96FB-FDB8-41B2-B2B6-3D19ECC8D3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998721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FF8602AC-EB93-4300-B715-30CF4FA041C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998721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71958602-B2BA-45B6-B722-CE17228783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603076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02931C19-139B-44DB-8009-DDBB9CC7981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603076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4" name="Espace réservé du texte 21">
            <a:extLst>
              <a:ext uri="{FF2B5EF4-FFF2-40B4-BE49-F238E27FC236}">
                <a16:creationId xmlns:a16="http://schemas.microsoft.com/office/drawing/2014/main" id="{B8EE10F9-6E32-4858-B65A-EB61C1969E5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207431" y="1464352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matinée</a:t>
            </a:r>
          </a:p>
        </p:txBody>
      </p:sp>
      <p:sp>
        <p:nvSpPr>
          <p:cNvPr id="35" name="Espace réservé du texte 21">
            <a:extLst>
              <a:ext uri="{FF2B5EF4-FFF2-40B4-BE49-F238E27FC236}">
                <a16:creationId xmlns:a16="http://schemas.microsoft.com/office/drawing/2014/main" id="{26E6101C-B766-40D9-ABDE-DBBD797A2D5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207431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l’après midi 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004B194-FF00-470F-9422-A781E221EE83}"/>
              </a:ext>
            </a:extLst>
          </p:cNvPr>
          <p:cNvSpPr/>
          <p:nvPr userDrawn="1"/>
        </p:nvSpPr>
        <p:spPr>
          <a:xfrm>
            <a:off x="149630" y="3855428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Accueil du soir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0395BA6-ABB0-4DE9-A0DE-BA13A90C50AC}"/>
              </a:ext>
            </a:extLst>
          </p:cNvPr>
          <p:cNvSpPr/>
          <p:nvPr userDrawn="1"/>
        </p:nvSpPr>
        <p:spPr>
          <a:xfrm>
            <a:off x="149630" y="1249333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Pause méridienne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E313D3D-CB83-44CB-A86F-BE21E0C9E350}"/>
              </a:ext>
            </a:extLst>
          </p:cNvPr>
          <p:cNvSpPr/>
          <p:nvPr userDrawn="1"/>
        </p:nvSpPr>
        <p:spPr>
          <a:xfrm>
            <a:off x="4962698" y="3868420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Accueil du soir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55D0518-F816-4A68-99FF-3CBC5F7CEE4D}"/>
              </a:ext>
            </a:extLst>
          </p:cNvPr>
          <p:cNvSpPr/>
          <p:nvPr userDrawn="1"/>
        </p:nvSpPr>
        <p:spPr>
          <a:xfrm>
            <a:off x="4962698" y="1262325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Pause méridienne</a:t>
            </a:r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8E37572D-E9DB-4DCA-89D7-432E6D956C1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394363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matinée</a:t>
            </a:r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6BCCC93E-11BB-4202-A71F-D75FD55DE9F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374968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l’après midi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D1AF635-AE01-4DC0-846D-44C9B1DB97E3}"/>
              </a:ext>
            </a:extLst>
          </p:cNvPr>
          <p:cNvSpPr/>
          <p:nvPr userDrawn="1"/>
        </p:nvSpPr>
        <p:spPr>
          <a:xfrm>
            <a:off x="3366651" y="1237697"/>
            <a:ext cx="1540627" cy="2303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MATIN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CE13F1E-1F4A-4DF6-BBBB-DB6FC27D1F8F}"/>
              </a:ext>
            </a:extLst>
          </p:cNvPr>
          <p:cNvSpPr/>
          <p:nvPr userDrawn="1"/>
        </p:nvSpPr>
        <p:spPr>
          <a:xfrm>
            <a:off x="3376350" y="3826207"/>
            <a:ext cx="1540627" cy="2303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APRÈS-MIDI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22ABAA84-DAA5-44E4-838A-6CDE6A72A3D9}"/>
              </a:ext>
            </a:extLst>
          </p:cNvPr>
          <p:cNvSpPr/>
          <p:nvPr userDrawn="1"/>
        </p:nvSpPr>
        <p:spPr>
          <a:xfrm>
            <a:off x="8179720" y="1250419"/>
            <a:ext cx="1540627" cy="2303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MATIN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1A8B0281-BBB5-491D-9491-E7F00034F78D}"/>
              </a:ext>
            </a:extLst>
          </p:cNvPr>
          <p:cNvSpPr/>
          <p:nvPr userDrawn="1"/>
        </p:nvSpPr>
        <p:spPr>
          <a:xfrm>
            <a:off x="8189419" y="3838929"/>
            <a:ext cx="1540627" cy="2303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APRÈS-MIDI</a:t>
            </a:r>
          </a:p>
        </p:txBody>
      </p:sp>
    </p:spTree>
    <p:extLst>
      <p:ext uri="{BB962C8B-B14F-4D97-AF65-F5344CB8AC3E}">
        <p14:creationId xmlns:p14="http://schemas.microsoft.com/office/powerpoint/2010/main" val="2405078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bdo mardi-samed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914400" y="1053433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LUNDI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914400" y="1441770"/>
            <a:ext cx="1512916" cy="23230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955698"/>
          </a:xfrm>
          <a:prstGeom prst="rect">
            <a:avLst/>
          </a:prstGeom>
          <a:solidFill>
            <a:srgbClr val="2A7387"/>
          </a:solidFill>
        </p:spPr>
        <p:txBody>
          <a:bodyPr wrap="square" anchor="ctr">
            <a:noAutofit/>
          </a:bodyPr>
          <a:lstStyle>
            <a:lvl1pPr>
              <a:defRPr sz="2800">
                <a:latin typeface="The Bold Font" pitchFamily="2" charset="0"/>
              </a:defRPr>
            </a:lvl1pPr>
          </a:lstStyle>
          <a:p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270907"/>
            <a:ext cx="9906000" cy="58709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E019BEB5-8564-45A6-BC83-C476C7C9EC5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81150" y="4005148"/>
            <a:ext cx="1512916" cy="20985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5995278-B5C4-4407-9DF0-4E30566955BE}"/>
              </a:ext>
            </a:extLst>
          </p:cNvPr>
          <p:cNvSpPr/>
          <p:nvPr userDrawn="1"/>
        </p:nvSpPr>
        <p:spPr>
          <a:xfrm>
            <a:off x="2504899" y="1044031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MARDI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1649624-7978-4286-909A-AF587FF85D57}"/>
              </a:ext>
            </a:extLst>
          </p:cNvPr>
          <p:cNvSpPr/>
          <p:nvPr userDrawn="1"/>
        </p:nvSpPr>
        <p:spPr>
          <a:xfrm>
            <a:off x="4106481" y="1046314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MERCREDI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9F78FA5-6A29-4844-BB1A-AE49FCC39BBE}"/>
              </a:ext>
            </a:extLst>
          </p:cNvPr>
          <p:cNvSpPr/>
          <p:nvPr userDrawn="1"/>
        </p:nvSpPr>
        <p:spPr>
          <a:xfrm>
            <a:off x="5724698" y="1044280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JEUDI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1A2F405-000C-4A55-B98D-BA3582EEA318}"/>
              </a:ext>
            </a:extLst>
          </p:cNvPr>
          <p:cNvSpPr/>
          <p:nvPr userDrawn="1"/>
        </p:nvSpPr>
        <p:spPr>
          <a:xfrm>
            <a:off x="7326280" y="1044280"/>
            <a:ext cx="1535087" cy="182125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VENDREDI 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A22461E4-C907-423E-9526-407825D8E65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515986" y="1449955"/>
            <a:ext cx="1512916" cy="23230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549F8593-1B3F-4287-9EEC-A7A2981C660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15986" y="4005149"/>
            <a:ext cx="1512916" cy="20985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5E1E96FB-FDB8-41B2-B2B6-3D19ECC8D3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724698" y="1451267"/>
            <a:ext cx="1512916" cy="22997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FF8602AC-EB93-4300-B715-30CF4FA041C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724698" y="4011080"/>
            <a:ext cx="1512916" cy="20985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71958602-B2BA-45B6-B722-CE17228783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329053" y="1449955"/>
            <a:ext cx="1512916" cy="23230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02931C19-139B-44DB-8009-DDBB9CC7981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359534" y="4008457"/>
            <a:ext cx="1512916" cy="20985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004B194-FF00-470F-9422-A781E221EE83}"/>
              </a:ext>
            </a:extLst>
          </p:cNvPr>
          <p:cNvSpPr/>
          <p:nvPr userDrawn="1"/>
        </p:nvSpPr>
        <p:spPr>
          <a:xfrm>
            <a:off x="892231" y="3773048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Accueil du soir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0395BA6-ABB0-4DE9-A0DE-BA13A90C50AC}"/>
              </a:ext>
            </a:extLst>
          </p:cNvPr>
          <p:cNvSpPr/>
          <p:nvPr userDrawn="1"/>
        </p:nvSpPr>
        <p:spPr>
          <a:xfrm>
            <a:off x="914400" y="1242681"/>
            <a:ext cx="3113110" cy="216676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Pause méridienne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E313D3D-CB83-44CB-A86F-BE21E0C9E350}"/>
              </a:ext>
            </a:extLst>
          </p:cNvPr>
          <p:cNvSpPr/>
          <p:nvPr userDrawn="1"/>
        </p:nvSpPr>
        <p:spPr>
          <a:xfrm>
            <a:off x="5708073" y="3772552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Accueil du soir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55D0518-F816-4A68-99FF-3CBC5F7CEE4D}"/>
              </a:ext>
            </a:extLst>
          </p:cNvPr>
          <p:cNvSpPr/>
          <p:nvPr userDrawn="1"/>
        </p:nvSpPr>
        <p:spPr>
          <a:xfrm>
            <a:off x="5724697" y="1246504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Pause méridienne</a:t>
            </a:r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8E37572D-E9DB-4DCA-89D7-432E6D956C1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120342" y="1432158"/>
            <a:ext cx="1512916" cy="23230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matinée</a:t>
            </a:r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6BCCC93E-11BB-4202-A71F-D75FD55DE9F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120342" y="4021928"/>
            <a:ext cx="1512916" cy="20985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l’après midi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D1AF635-AE01-4DC0-846D-44C9B1DB97E3}"/>
              </a:ext>
            </a:extLst>
          </p:cNvPr>
          <p:cNvSpPr/>
          <p:nvPr userDrawn="1"/>
        </p:nvSpPr>
        <p:spPr>
          <a:xfrm>
            <a:off x="4073233" y="1235764"/>
            <a:ext cx="1540627" cy="18466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MATIN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CE13F1E-1F4A-4DF6-BBBB-DB6FC27D1F8F}"/>
              </a:ext>
            </a:extLst>
          </p:cNvPr>
          <p:cNvSpPr/>
          <p:nvPr userDrawn="1"/>
        </p:nvSpPr>
        <p:spPr>
          <a:xfrm>
            <a:off x="4092625" y="3760729"/>
            <a:ext cx="1540627" cy="2303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APRÈS-MIDI</a:t>
            </a:r>
          </a:p>
        </p:txBody>
      </p:sp>
    </p:spTree>
    <p:extLst>
      <p:ext uri="{BB962C8B-B14F-4D97-AF65-F5344CB8AC3E}">
        <p14:creationId xmlns:p14="http://schemas.microsoft.com/office/powerpoint/2010/main" val="710881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1160132" y="1357494"/>
            <a:ext cx="1615383" cy="230490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4627164" y="1345697"/>
            <a:ext cx="1615383" cy="23167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8102196" y="1345699"/>
            <a:ext cx="1615383" cy="23167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6364680" y="1345698"/>
            <a:ext cx="1615383" cy="23167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2893648" y="1345696"/>
            <a:ext cx="1615383" cy="23167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BECAFCA-827B-4B15-AF30-5056AD7F7D10}"/>
              </a:ext>
            </a:extLst>
          </p:cNvPr>
          <p:cNvSpPr/>
          <p:nvPr userDrawn="1"/>
        </p:nvSpPr>
        <p:spPr>
          <a:xfrm>
            <a:off x="1160132" y="3849158"/>
            <a:ext cx="1615383" cy="230490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F5C0EF8-70D8-4E45-B546-02750CD2B119}"/>
              </a:ext>
            </a:extLst>
          </p:cNvPr>
          <p:cNvSpPr/>
          <p:nvPr userDrawn="1"/>
        </p:nvSpPr>
        <p:spPr>
          <a:xfrm>
            <a:off x="4627164" y="3837361"/>
            <a:ext cx="1615383" cy="23167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FA0AB14-C21E-4B7A-A437-0A652CED958B}"/>
              </a:ext>
            </a:extLst>
          </p:cNvPr>
          <p:cNvSpPr/>
          <p:nvPr userDrawn="1"/>
        </p:nvSpPr>
        <p:spPr>
          <a:xfrm>
            <a:off x="8102196" y="3837363"/>
            <a:ext cx="1615383" cy="23167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4421988-84EB-4497-BDE6-E0441A5DB8DE}"/>
              </a:ext>
            </a:extLst>
          </p:cNvPr>
          <p:cNvSpPr/>
          <p:nvPr userDrawn="1"/>
        </p:nvSpPr>
        <p:spPr>
          <a:xfrm>
            <a:off x="6364680" y="3837362"/>
            <a:ext cx="1615383" cy="23167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D4701A4-434B-4897-88F2-883451148A14}"/>
              </a:ext>
            </a:extLst>
          </p:cNvPr>
          <p:cNvSpPr/>
          <p:nvPr userDrawn="1"/>
        </p:nvSpPr>
        <p:spPr>
          <a:xfrm>
            <a:off x="2893648" y="3837360"/>
            <a:ext cx="1615383" cy="23167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E05386D-B8AE-4283-BEA7-BEB93231D121}"/>
              </a:ext>
            </a:extLst>
          </p:cNvPr>
          <p:cNvSpPr/>
          <p:nvPr userDrawn="1"/>
        </p:nvSpPr>
        <p:spPr>
          <a:xfrm>
            <a:off x="188421" y="1345695"/>
            <a:ext cx="849578" cy="2316703"/>
          </a:xfrm>
          <a:prstGeom prst="rect">
            <a:avLst/>
          </a:prstGeom>
          <a:solidFill>
            <a:srgbClr val="2A7387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21A5460-4DE1-4033-BEE4-6D2C59944D02}"/>
              </a:ext>
            </a:extLst>
          </p:cNvPr>
          <p:cNvSpPr/>
          <p:nvPr userDrawn="1"/>
        </p:nvSpPr>
        <p:spPr>
          <a:xfrm>
            <a:off x="192421" y="3837359"/>
            <a:ext cx="849578" cy="2316703"/>
          </a:xfrm>
          <a:prstGeom prst="rect">
            <a:avLst/>
          </a:prstGeom>
          <a:solidFill>
            <a:srgbClr val="2A7387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81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7E21D24-F8C5-4E01-BF63-998CF957B4D5}"/>
              </a:ext>
            </a:extLst>
          </p:cNvPr>
          <p:cNvSpPr/>
          <p:nvPr userDrawn="1"/>
        </p:nvSpPr>
        <p:spPr>
          <a:xfrm>
            <a:off x="149626" y="1447564"/>
            <a:ext cx="1533873" cy="2351251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1B21048-E175-405D-A90E-E52EC5D13DB6}"/>
              </a:ext>
            </a:extLst>
          </p:cNvPr>
          <p:cNvSpPr/>
          <p:nvPr userDrawn="1"/>
        </p:nvSpPr>
        <p:spPr>
          <a:xfrm>
            <a:off x="3372911" y="1446294"/>
            <a:ext cx="1527668" cy="23512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DB0A3E-7086-4418-9255-0744C04BB877}"/>
              </a:ext>
            </a:extLst>
          </p:cNvPr>
          <p:cNvSpPr/>
          <p:nvPr userDrawn="1"/>
        </p:nvSpPr>
        <p:spPr>
          <a:xfrm>
            <a:off x="6590231" y="1448937"/>
            <a:ext cx="1527666" cy="2349981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CB3FF2D-A653-4CB4-A299-B54B1429E56A}"/>
              </a:ext>
            </a:extLst>
          </p:cNvPr>
          <p:cNvSpPr/>
          <p:nvPr userDrawn="1"/>
        </p:nvSpPr>
        <p:spPr>
          <a:xfrm>
            <a:off x="4981572" y="1448937"/>
            <a:ext cx="1527667" cy="2349981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26AC48F-744E-4287-B6BD-F1B72E15742C}"/>
              </a:ext>
            </a:extLst>
          </p:cNvPr>
          <p:cNvSpPr/>
          <p:nvPr userDrawn="1"/>
        </p:nvSpPr>
        <p:spPr>
          <a:xfrm>
            <a:off x="1760332" y="1447564"/>
            <a:ext cx="1527669" cy="235125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37BA670-739F-4D39-821D-327CCFFA4444}"/>
              </a:ext>
            </a:extLst>
          </p:cNvPr>
          <p:cNvSpPr/>
          <p:nvPr userDrawn="1"/>
        </p:nvSpPr>
        <p:spPr>
          <a:xfrm>
            <a:off x="8198890" y="1447564"/>
            <a:ext cx="1527669" cy="2351251"/>
          </a:xfrm>
          <a:prstGeom prst="rect">
            <a:avLst/>
          </a:prstGeom>
          <a:solidFill>
            <a:srgbClr val="EEECE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7CD1BC3-356D-4A4A-9633-1AED84F7BCAD}"/>
              </a:ext>
            </a:extLst>
          </p:cNvPr>
          <p:cNvSpPr/>
          <p:nvPr userDrawn="1"/>
        </p:nvSpPr>
        <p:spPr>
          <a:xfrm>
            <a:off x="149626" y="4043905"/>
            <a:ext cx="1533873" cy="2351251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7AA8C6B-386F-43F1-9FF2-057AFC465353}"/>
              </a:ext>
            </a:extLst>
          </p:cNvPr>
          <p:cNvSpPr/>
          <p:nvPr userDrawn="1"/>
        </p:nvSpPr>
        <p:spPr>
          <a:xfrm>
            <a:off x="6590231" y="4045278"/>
            <a:ext cx="1527666" cy="2349981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7859285-FC5E-493F-B9A4-A0FD22DD7773}"/>
              </a:ext>
            </a:extLst>
          </p:cNvPr>
          <p:cNvSpPr/>
          <p:nvPr userDrawn="1"/>
        </p:nvSpPr>
        <p:spPr>
          <a:xfrm>
            <a:off x="4981572" y="4045278"/>
            <a:ext cx="1527667" cy="234998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DBA8CF0-F71C-4553-B8C5-0831B76E509B}"/>
              </a:ext>
            </a:extLst>
          </p:cNvPr>
          <p:cNvSpPr/>
          <p:nvPr userDrawn="1"/>
        </p:nvSpPr>
        <p:spPr>
          <a:xfrm>
            <a:off x="1760332" y="4043905"/>
            <a:ext cx="1527669" cy="235125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CA57933-986B-480C-A33A-25981607B34B}"/>
              </a:ext>
            </a:extLst>
          </p:cNvPr>
          <p:cNvSpPr/>
          <p:nvPr userDrawn="1"/>
        </p:nvSpPr>
        <p:spPr>
          <a:xfrm>
            <a:off x="8198890" y="4043905"/>
            <a:ext cx="1527669" cy="2351251"/>
          </a:xfrm>
          <a:prstGeom prst="rect">
            <a:avLst/>
          </a:prstGeom>
          <a:solidFill>
            <a:srgbClr val="EEECE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8668AF9-3082-4757-86B9-5973A8FB1038}"/>
              </a:ext>
            </a:extLst>
          </p:cNvPr>
          <p:cNvSpPr/>
          <p:nvPr userDrawn="1"/>
        </p:nvSpPr>
        <p:spPr>
          <a:xfrm>
            <a:off x="3372911" y="4043905"/>
            <a:ext cx="1527668" cy="23512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814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7E21D24-F8C5-4E01-BF63-998CF957B4D5}"/>
              </a:ext>
            </a:extLst>
          </p:cNvPr>
          <p:cNvSpPr/>
          <p:nvPr userDrawn="1"/>
        </p:nvSpPr>
        <p:spPr>
          <a:xfrm>
            <a:off x="889458" y="1447685"/>
            <a:ext cx="1533873" cy="2284902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1B21048-E175-405D-A90E-E52EC5D13DB6}"/>
              </a:ext>
            </a:extLst>
          </p:cNvPr>
          <p:cNvSpPr/>
          <p:nvPr userDrawn="1"/>
        </p:nvSpPr>
        <p:spPr>
          <a:xfrm>
            <a:off x="4112743" y="1446415"/>
            <a:ext cx="1527668" cy="228490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DB0A3E-7086-4418-9255-0744C04BB877}"/>
              </a:ext>
            </a:extLst>
          </p:cNvPr>
          <p:cNvSpPr/>
          <p:nvPr userDrawn="1"/>
        </p:nvSpPr>
        <p:spPr>
          <a:xfrm>
            <a:off x="7330063" y="1449022"/>
            <a:ext cx="1527666" cy="2283668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CB3FF2D-A653-4CB4-A299-B54B1429E56A}"/>
              </a:ext>
            </a:extLst>
          </p:cNvPr>
          <p:cNvSpPr/>
          <p:nvPr userDrawn="1"/>
        </p:nvSpPr>
        <p:spPr>
          <a:xfrm>
            <a:off x="5721404" y="1449022"/>
            <a:ext cx="1527667" cy="2283668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26AC48F-744E-4287-B6BD-F1B72E15742C}"/>
              </a:ext>
            </a:extLst>
          </p:cNvPr>
          <p:cNvSpPr/>
          <p:nvPr userDrawn="1"/>
        </p:nvSpPr>
        <p:spPr>
          <a:xfrm>
            <a:off x="2500164" y="1447685"/>
            <a:ext cx="1527669" cy="228490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7CD1BC3-356D-4A4A-9633-1AED84F7BCAD}"/>
              </a:ext>
            </a:extLst>
          </p:cNvPr>
          <p:cNvSpPr/>
          <p:nvPr userDrawn="1"/>
        </p:nvSpPr>
        <p:spPr>
          <a:xfrm>
            <a:off x="889458" y="3977677"/>
            <a:ext cx="1533873" cy="2148803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7AA8C6B-386F-43F1-9FF2-057AFC465353}"/>
              </a:ext>
            </a:extLst>
          </p:cNvPr>
          <p:cNvSpPr/>
          <p:nvPr userDrawn="1"/>
        </p:nvSpPr>
        <p:spPr>
          <a:xfrm>
            <a:off x="7330063" y="3979051"/>
            <a:ext cx="1527666" cy="2147642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7859285-FC5E-493F-B9A4-A0FD22DD7773}"/>
              </a:ext>
            </a:extLst>
          </p:cNvPr>
          <p:cNvSpPr/>
          <p:nvPr userDrawn="1"/>
        </p:nvSpPr>
        <p:spPr>
          <a:xfrm>
            <a:off x="5721404" y="3979051"/>
            <a:ext cx="1527667" cy="214764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DBA8CF0-F71C-4553-B8C5-0831B76E509B}"/>
              </a:ext>
            </a:extLst>
          </p:cNvPr>
          <p:cNvSpPr/>
          <p:nvPr userDrawn="1"/>
        </p:nvSpPr>
        <p:spPr>
          <a:xfrm>
            <a:off x="2500164" y="3977677"/>
            <a:ext cx="1527669" cy="21488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8668AF9-3082-4757-86B9-5973A8FB1038}"/>
              </a:ext>
            </a:extLst>
          </p:cNvPr>
          <p:cNvSpPr/>
          <p:nvPr userDrawn="1"/>
        </p:nvSpPr>
        <p:spPr>
          <a:xfrm>
            <a:off x="4112743" y="3977677"/>
            <a:ext cx="1527668" cy="21488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6038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14400" y="1441770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</a:rPr>
              <a:t>Initiation Yoga</a:t>
            </a:r>
          </a:p>
          <a:p>
            <a:endParaRPr lang="fr-FR" dirty="0">
              <a:latin typeface="Roboto"/>
            </a:endParaRPr>
          </a:p>
          <a:p>
            <a:r>
              <a:rPr lang="fr-FR" dirty="0">
                <a:latin typeface="Roboto"/>
              </a:rPr>
              <a:t>Chants</a:t>
            </a:r>
          </a:p>
          <a:p>
            <a:endParaRPr lang="fr-FR" dirty="0">
              <a:latin typeface="Roboto"/>
            </a:endParaRPr>
          </a:p>
          <a:p>
            <a:r>
              <a:rPr lang="fr-FR" dirty="0"/>
              <a:t>Accès libre Boîtes à jouer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Accueil de loisirs LE BLEU DU CIEL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PROGRAMME ELEMENTAIRE Du 9 AU 13 MARS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/>
            <a:r>
              <a:rPr lang="fr-FR" b="1" dirty="0"/>
              <a:t>Ce programme est susceptible d’être modifié. (Conditions météorologiques, demandes des enfants, fatigue du groupe, opportunités…) </a:t>
            </a:r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littéraire : Le seigneur des anneaux de </a:t>
            </a:r>
            <a:r>
              <a:rPr lang="fr-FR" dirty="0">
                <a:solidFill>
                  <a:srgbClr val="7030A0"/>
                </a:solidFill>
              </a:rPr>
              <a:t>J.R.R Tolkien</a:t>
            </a:r>
            <a:endParaRPr lang="fr-FR" dirty="0">
              <a:solidFill>
                <a:srgbClr val="7030A0"/>
              </a:solidFill>
              <a:latin typeface="Roboto"/>
              <a:ea typeface="Roboto"/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>
            <a:normAutofit/>
          </a:bodyPr>
          <a:lstStyle/>
          <a:p>
            <a:r>
              <a:rPr lang="fr-FR" dirty="0"/>
              <a:t>Relai</a:t>
            </a:r>
          </a:p>
          <a:p>
            <a:r>
              <a:rPr lang="fr-FR" dirty="0"/>
              <a:t>(jeu collectif)</a:t>
            </a:r>
          </a:p>
          <a:p>
            <a:endParaRPr lang="fr-FR" dirty="0"/>
          </a:p>
          <a:p>
            <a:r>
              <a:rPr lang="fr-FR" dirty="0"/>
              <a:t>Contes animées </a:t>
            </a:r>
          </a:p>
          <a:p>
            <a:endParaRPr lang="fr-FR" dirty="0"/>
          </a:p>
          <a:p>
            <a:r>
              <a:rPr lang="fr-FR" dirty="0"/>
              <a:t>Accès libre Zones animées</a:t>
            </a:r>
          </a:p>
          <a:p>
            <a:endParaRPr lang="fr-FR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Comptines</a:t>
            </a:r>
          </a:p>
          <a:p>
            <a:endParaRPr lang="fr-FR" dirty="0"/>
          </a:p>
          <a:p>
            <a:r>
              <a:rPr lang="fr-FR" dirty="0"/>
              <a:t>Kalpa </a:t>
            </a:r>
          </a:p>
          <a:p>
            <a:r>
              <a:rPr lang="fr-FR" dirty="0"/>
              <a:t>(jeu de construction)</a:t>
            </a:r>
          </a:p>
          <a:p>
            <a:endParaRPr lang="fr-FR" dirty="0"/>
          </a:p>
          <a:p>
            <a:r>
              <a:rPr lang="fr-FR" dirty="0"/>
              <a:t>Accès libre Boîtes à jouer</a:t>
            </a:r>
          </a:p>
          <a:p>
            <a:endParaRPr lang="fr-FR" dirty="0">
              <a:latin typeface="Roboto"/>
              <a:ea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>
            <a:normAutofit/>
          </a:bodyPr>
          <a:lstStyle/>
          <a:p>
            <a:r>
              <a:rPr lang="fr-FR" dirty="0"/>
              <a:t>Chants du printemps</a:t>
            </a:r>
          </a:p>
          <a:p>
            <a:endParaRPr lang="fr-FR" dirty="0"/>
          </a:p>
          <a:p>
            <a:r>
              <a:rPr lang="fr-FR" dirty="0" err="1"/>
              <a:t>Memories</a:t>
            </a:r>
            <a:endParaRPr lang="fr-FR" dirty="0"/>
          </a:p>
          <a:p>
            <a:r>
              <a:rPr lang="fr-FR" dirty="0"/>
              <a:t> (jeu collectif)</a:t>
            </a:r>
          </a:p>
          <a:p>
            <a:endParaRPr lang="fr-FR" dirty="0"/>
          </a:p>
          <a:p>
            <a:r>
              <a:rPr lang="fr-FR" dirty="0"/>
              <a:t>Accès libre Zones animées</a:t>
            </a:r>
          </a:p>
          <a:p>
            <a:endParaRPr 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/>
          </a:bodyPr>
          <a:lstStyle/>
          <a:p>
            <a:r>
              <a:rPr lang="fr-FR" dirty="0">
                <a:latin typeface="Roboto"/>
              </a:rPr>
              <a:t> Danse des pieds	</a:t>
            </a:r>
          </a:p>
          <a:p>
            <a:endParaRPr lang="fr-FR" dirty="0">
              <a:latin typeface="Roboto"/>
            </a:endParaRPr>
          </a:p>
          <a:p>
            <a:r>
              <a:rPr lang="fr-FR" dirty="0">
                <a:latin typeface="Roboto"/>
              </a:rPr>
              <a:t>Jeux de mimes</a:t>
            </a:r>
          </a:p>
          <a:p>
            <a:endParaRPr lang="fr-FR" dirty="0">
              <a:latin typeface="Roboto"/>
            </a:endParaRPr>
          </a:p>
          <a:p>
            <a:r>
              <a:rPr lang="fr-FR" dirty="0"/>
              <a:t>Accès libre Boîtes à jouer</a:t>
            </a:r>
          </a:p>
          <a:p>
            <a:endParaRPr lang="fr-FR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>
            <a:normAutofit/>
          </a:bodyPr>
          <a:lstStyle/>
          <a:p>
            <a:r>
              <a:rPr lang="fr-FR" dirty="0" err="1"/>
              <a:t>Haligali</a:t>
            </a:r>
            <a:endParaRPr lang="fr-FR" dirty="0"/>
          </a:p>
          <a:p>
            <a:r>
              <a:rPr lang="fr-FR" dirty="0"/>
              <a:t>(jeu de société)</a:t>
            </a:r>
          </a:p>
          <a:p>
            <a:endParaRPr lang="fr-FR" dirty="0"/>
          </a:p>
          <a:p>
            <a:r>
              <a:rPr lang="fr-FR" dirty="0"/>
              <a:t>Saute grenouille</a:t>
            </a:r>
          </a:p>
          <a:p>
            <a:r>
              <a:rPr lang="fr-FR" dirty="0"/>
              <a:t>(jeu collectif)</a:t>
            </a:r>
          </a:p>
          <a:p>
            <a:r>
              <a:rPr lang="fr-FR" dirty="0"/>
              <a:t> </a:t>
            </a:r>
          </a:p>
          <a:p>
            <a:r>
              <a:rPr lang="fr-FR" dirty="0"/>
              <a:t>Accès libre Zones animées</a:t>
            </a:r>
          </a:p>
          <a:p>
            <a:endParaRPr lang="fr-FR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Lego</a:t>
            </a:r>
          </a:p>
          <a:p>
            <a:r>
              <a:rPr lang="fr-FR" dirty="0"/>
              <a:t>(jeu de construction)</a:t>
            </a:r>
          </a:p>
          <a:p>
            <a:endParaRPr lang="fr-FR" dirty="0"/>
          </a:p>
          <a:p>
            <a:r>
              <a:rPr lang="fr-FR" dirty="0"/>
              <a:t>Initiation danse </a:t>
            </a:r>
          </a:p>
          <a:p>
            <a:endParaRPr lang="fr-FR" dirty="0"/>
          </a:p>
          <a:p>
            <a:r>
              <a:rPr lang="fr-FR" dirty="0"/>
              <a:t>Accès libre Boîtes à jouer</a:t>
            </a:r>
          </a:p>
          <a:p>
            <a:endParaRPr lang="fr-FR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 fontScale="92500" lnSpcReduction="10000"/>
          </a:bodyPr>
          <a:lstStyle/>
          <a:p>
            <a:r>
              <a:rPr lang="fr-FR" dirty="0"/>
              <a:t>Sensibilisation</a:t>
            </a:r>
          </a:p>
          <a:p>
            <a:endParaRPr lang="fr-FR" dirty="0"/>
          </a:p>
          <a:p>
            <a:r>
              <a:rPr lang="fr-FR" dirty="0"/>
              <a:t>Jeu de mîmes </a:t>
            </a:r>
          </a:p>
          <a:p>
            <a:r>
              <a:rPr lang="fr-FR" dirty="0"/>
              <a:t>(jeu collectif)</a:t>
            </a:r>
          </a:p>
          <a:p>
            <a:endParaRPr lang="fr-FR" dirty="0"/>
          </a:p>
          <a:p>
            <a:r>
              <a:rPr lang="fr-FR" dirty="0"/>
              <a:t>Création de coccinelles en assiettes en carton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/>
              <a:t>Zones animées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Création d’insectes en pâte à modeler</a:t>
            </a:r>
          </a:p>
          <a:p>
            <a:endParaRPr lang="fr-FR" dirty="0"/>
          </a:p>
          <a:p>
            <a:r>
              <a:rPr lang="fr-FR" dirty="0"/>
              <a:t>Accès libre Zones animées</a:t>
            </a:r>
          </a:p>
          <a:p>
            <a:endParaRPr lang="fr-FR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>
            <a:normAutofit/>
          </a:bodyPr>
          <a:lstStyle/>
          <a:p>
            <a:r>
              <a:rPr lang="fr-FR" dirty="0"/>
              <a:t>Construction de </a:t>
            </a:r>
            <a:r>
              <a:rPr lang="fr-FR" dirty="0" err="1"/>
              <a:t>Kapla</a:t>
            </a:r>
            <a:endParaRPr lang="fr-FR" dirty="0"/>
          </a:p>
          <a:p>
            <a:r>
              <a:rPr lang="fr-FR" dirty="0"/>
              <a:t>(jeu collectif)</a:t>
            </a:r>
          </a:p>
          <a:p>
            <a:endParaRPr lang="fr-FR" dirty="0"/>
          </a:p>
          <a:p>
            <a:r>
              <a:rPr lang="fr-FR" dirty="0" err="1"/>
              <a:t>Uno</a:t>
            </a:r>
            <a:r>
              <a:rPr lang="fr-FR" dirty="0"/>
              <a:t> </a:t>
            </a:r>
          </a:p>
          <a:p>
            <a:r>
              <a:rPr lang="fr-FR" dirty="0"/>
              <a:t>(jeu de société)</a:t>
            </a:r>
          </a:p>
          <a:p>
            <a:endParaRPr lang="fr-FR" dirty="0"/>
          </a:p>
          <a:p>
            <a:r>
              <a:rPr lang="fr-FR" dirty="0"/>
              <a:t>Accès libre Zones animées</a:t>
            </a:r>
          </a:p>
          <a:p>
            <a:endParaRPr lang="fr-FR" dirty="0"/>
          </a:p>
        </p:txBody>
      </p:sp>
      <p:pic>
        <p:nvPicPr>
          <p:cNvPr id="11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A49C8E5B-D9E5-A47D-D817-7ECF1F5088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6" name="Image 22">
            <a:extLst>
              <a:ext uri="{FF2B5EF4-FFF2-40B4-BE49-F238E27FC236}">
                <a16:creationId xmlns:a16="http://schemas.microsoft.com/office/drawing/2014/main" id="{20E010AB-63C5-9CCC-857C-276CE259E5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9533714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47F93F-D773-C7E3-D336-CD1A696681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717781DE-B05A-6EC3-B73A-CFE736FBC22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14400" y="1441770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r-FR" dirty="0"/>
              <a:t>Chou-fleur</a:t>
            </a:r>
          </a:p>
          <a:p>
            <a:r>
              <a:rPr lang="fr-FR" dirty="0"/>
              <a:t>(jeu sportif)</a:t>
            </a:r>
          </a:p>
          <a:p>
            <a:endParaRPr lang="fr-FR" dirty="0"/>
          </a:p>
          <a:p>
            <a:r>
              <a:rPr lang="fr-FR" dirty="0"/>
              <a:t>Pauvre chat malade</a:t>
            </a:r>
          </a:p>
          <a:p>
            <a:r>
              <a:rPr lang="fr-FR" dirty="0"/>
              <a:t>(jeu d’expressions)</a:t>
            </a:r>
          </a:p>
          <a:p>
            <a:endParaRPr lang="fr-FR" dirty="0"/>
          </a:p>
          <a:p>
            <a:r>
              <a:rPr lang="fr-FR" dirty="0"/>
              <a:t>Accès libre</a:t>
            </a:r>
          </a:p>
          <a:p>
            <a:r>
              <a:rPr lang="fr-FR" dirty="0"/>
              <a:t>Boîtes à jouer</a:t>
            </a:r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6E61D0E6-2B93-C172-D10A-E281D26CD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Accueil de loisirs LE BLEU DU CIEL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PROGRAMME Elémentaires Du 30 au 03/04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7EC9D25-9DDD-1C3F-BD23-E8A0472AE33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fr-FR" b="1" dirty="0"/>
              <a:t>Ce programme est susceptible d’être modifié. (Conditions météorologiques, demandes des enfants, fatigue du groupe, opportunités…) </a:t>
            </a:r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littéraire : Le seigneur des anneaux de </a:t>
            </a:r>
            <a:r>
              <a:rPr lang="fr-FR" dirty="0">
                <a:solidFill>
                  <a:srgbClr val="7030A0"/>
                </a:solidFill>
              </a:rPr>
              <a:t>J.R.R Tolkien</a:t>
            </a:r>
            <a:endParaRPr lang="fr-FR" dirty="0">
              <a:solidFill>
                <a:srgbClr val="7030A0"/>
              </a:solidFill>
              <a:latin typeface="Roboto"/>
              <a:ea typeface="Roboto"/>
              <a:cs typeface="Roboto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AB56F59-7EEA-AE7A-30A8-3EAF14552F9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Contes et légendes à raconter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Toc-toc </a:t>
            </a:r>
          </a:p>
          <a:p>
            <a:r>
              <a:rPr lang="fr-FR" dirty="0">
                <a:cs typeface="Roboto"/>
              </a:rPr>
              <a:t>(jeu de société)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94C8B58D-300C-7A51-3405-406E934DCE4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</a:rPr>
              <a:t>Initiation à la couture</a:t>
            </a:r>
          </a:p>
          <a:p>
            <a:endParaRPr lang="fr-FR" dirty="0">
              <a:latin typeface="Roboto"/>
              <a:ea typeface="Roboto"/>
            </a:endParaRPr>
          </a:p>
          <a:p>
            <a:r>
              <a:rPr lang="fr-FR" dirty="0">
                <a:latin typeface="Roboto"/>
                <a:ea typeface="Roboto"/>
              </a:rPr>
              <a:t>Chat couleur</a:t>
            </a:r>
          </a:p>
          <a:p>
            <a:endParaRPr lang="fr-FR" dirty="0">
              <a:latin typeface="Roboto"/>
              <a:ea typeface="Roboto"/>
            </a:endParaRPr>
          </a:p>
          <a:p>
            <a:r>
              <a:rPr lang="fr-FR" dirty="0"/>
              <a:t>Accès libre</a:t>
            </a:r>
          </a:p>
          <a:p>
            <a:r>
              <a:rPr lang="fr-FR" dirty="0"/>
              <a:t>Boîtes à jouer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5ED64DCC-6FBB-D5B3-D87C-CF0F7F793BF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Reproduire une image</a:t>
            </a:r>
          </a:p>
          <a:p>
            <a:endParaRPr lang="fr-FR" dirty="0"/>
          </a:p>
          <a:p>
            <a:r>
              <a:rPr lang="fr-FR" dirty="0"/>
              <a:t>Cerceaux musicaux</a:t>
            </a:r>
          </a:p>
          <a:p>
            <a:endParaRPr lang="fr-FR" dirty="0"/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9603F960-E433-D27C-2A83-BB3ECCDAA430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/>
          </a:bodyPr>
          <a:lstStyle/>
          <a:p>
            <a:r>
              <a:rPr lang="fr-FR" dirty="0"/>
              <a:t>Tempête en mer</a:t>
            </a:r>
          </a:p>
          <a:p>
            <a:endParaRPr lang="fr-FR" dirty="0"/>
          </a:p>
          <a:p>
            <a:r>
              <a:rPr lang="fr-FR" dirty="0"/>
              <a:t>Béret</a:t>
            </a:r>
          </a:p>
          <a:p>
            <a:endParaRPr lang="fr-FR" dirty="0"/>
          </a:p>
          <a:p>
            <a:r>
              <a:rPr lang="fr-FR" dirty="0"/>
              <a:t>Accès libre</a:t>
            </a:r>
          </a:p>
          <a:p>
            <a:r>
              <a:rPr lang="fr-FR" dirty="0"/>
              <a:t>Boîtes à jouer</a:t>
            </a:r>
          </a:p>
          <a:p>
            <a:endParaRPr lang="fr-FR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F2142BC-199E-FC00-63DF-80CDE356C0C0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Ping-pong</a:t>
            </a:r>
          </a:p>
          <a:p>
            <a:endParaRPr lang="fr-FR" dirty="0"/>
          </a:p>
          <a:p>
            <a:r>
              <a:rPr lang="fr-FR" dirty="0"/>
              <a:t>Chasse au trésor</a:t>
            </a:r>
          </a:p>
          <a:p>
            <a:endParaRPr lang="fr-FR" dirty="0"/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A4335BF3-6C71-D627-8467-F6D91486E7B9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Scrabble</a:t>
            </a:r>
          </a:p>
          <a:p>
            <a:r>
              <a:rPr lang="fr-FR" dirty="0"/>
              <a:t>(jeu de société)</a:t>
            </a:r>
          </a:p>
          <a:p>
            <a:endParaRPr lang="fr-FR" dirty="0"/>
          </a:p>
          <a:p>
            <a:r>
              <a:rPr lang="fr-FR" dirty="0"/>
              <a:t>Combat de coq</a:t>
            </a:r>
          </a:p>
          <a:p>
            <a:endParaRPr lang="fr-FR" dirty="0"/>
          </a:p>
          <a:p>
            <a:r>
              <a:rPr lang="fr-FR" dirty="0"/>
              <a:t>Accès libre</a:t>
            </a:r>
          </a:p>
          <a:p>
            <a:r>
              <a:rPr lang="fr-FR" dirty="0"/>
              <a:t>Boîtes à jouer</a:t>
            </a:r>
          </a:p>
          <a:p>
            <a:endParaRPr lang="fr-FR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BAD3A8BA-B65A-C7CF-3166-BC55AD51B72B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>
            <a:normAutofit lnSpcReduction="10000"/>
          </a:bodyPr>
          <a:lstStyle/>
          <a:p>
            <a:r>
              <a:rPr lang="fr-FR" dirty="0">
                <a:cs typeface="Roboto"/>
              </a:rPr>
              <a:t>Intervenant </a:t>
            </a:r>
          </a:p>
          <a:p>
            <a:r>
              <a:rPr lang="fr-FR" dirty="0" err="1">
                <a:cs typeface="Roboto"/>
              </a:rPr>
              <a:t>Sietrem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Plantation </a:t>
            </a:r>
          </a:p>
          <a:p>
            <a:r>
              <a:rPr lang="fr-FR" dirty="0">
                <a:cs typeface="Roboto"/>
              </a:rPr>
              <a:t>De fleurs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Relais</a:t>
            </a:r>
          </a:p>
          <a:p>
            <a:r>
              <a:rPr lang="fr-FR" dirty="0">
                <a:cs typeface="Roboto"/>
              </a:rPr>
              <a:t>(jeu sportif)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Zones animées</a:t>
            </a:r>
          </a:p>
          <a:p>
            <a:endParaRPr lang="fr-FR" dirty="0"/>
          </a:p>
          <a:p>
            <a:endParaRPr lang="en-US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9FBFADC2-C5AC-AACA-E82A-19142C804222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>
                <a:cs typeface="Roboto"/>
              </a:rPr>
              <a:t>Intervenant </a:t>
            </a:r>
          </a:p>
          <a:p>
            <a:r>
              <a:rPr lang="fr-FR" dirty="0" err="1">
                <a:cs typeface="Roboto"/>
              </a:rPr>
              <a:t>Sietrem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Dessiner les émotions de la planète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Le jeu des Dés et des anneaux de couleurs</a:t>
            </a:r>
          </a:p>
          <a:p>
            <a:r>
              <a:rPr lang="fr-FR" dirty="0">
                <a:cs typeface="Roboto"/>
              </a:rPr>
              <a:t>(jeu sportif)</a:t>
            </a:r>
          </a:p>
          <a:p>
            <a:endParaRPr lang="fr-FR" dirty="0">
              <a:cs typeface="Roboto"/>
            </a:endParaRPr>
          </a:p>
          <a:p>
            <a:endParaRPr lang="en-US" dirty="0"/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Zones animées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995222C6-0E41-87E1-4E64-431B1004188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Devine tête</a:t>
            </a:r>
          </a:p>
          <a:p>
            <a:r>
              <a:rPr lang="fr-FR" dirty="0">
                <a:cs typeface="Roboto"/>
              </a:rPr>
              <a:t>(jeu de société)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Le loup garou</a:t>
            </a:r>
          </a:p>
          <a:p>
            <a:r>
              <a:rPr lang="fr-FR" dirty="0">
                <a:cs typeface="Roboto"/>
              </a:rPr>
              <a:t>(jeu de société)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Zones animées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4AD506FA-81A7-3A3A-5CC4-EAA7D5D520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7D90297A-07D7-BB50-7A0B-16F754747C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sp>
        <p:nvSpPr>
          <p:cNvPr id="14" name="ZoneTexte 1">
            <a:extLst>
              <a:ext uri="{FF2B5EF4-FFF2-40B4-BE49-F238E27FC236}">
                <a16:creationId xmlns:a16="http://schemas.microsoft.com/office/drawing/2014/main" id="{4C685A70-5002-6A84-3B02-393B8C18C7C9}"/>
              </a:ext>
            </a:extLst>
          </p:cNvPr>
          <p:cNvSpPr txBox="1"/>
          <p:nvPr/>
        </p:nvSpPr>
        <p:spPr>
          <a:xfrm>
            <a:off x="304922" y="16700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dirty="0">
              <a:cs typeface="Arial"/>
            </a:endParaRPr>
          </a:p>
        </p:txBody>
      </p:sp>
      <p:sp>
        <p:nvSpPr>
          <p:cNvPr id="19" name="ZoneTexte 1">
            <a:extLst>
              <a:ext uri="{FF2B5EF4-FFF2-40B4-BE49-F238E27FC236}">
                <a16:creationId xmlns:a16="http://schemas.microsoft.com/office/drawing/2014/main" id="{42121EBF-AFC3-8289-4A27-7116A286CDE1}"/>
              </a:ext>
            </a:extLst>
          </p:cNvPr>
          <p:cNvSpPr txBox="1"/>
          <p:nvPr/>
        </p:nvSpPr>
        <p:spPr>
          <a:xfrm>
            <a:off x="304922" y="16700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dirty="0">
              <a:cs typeface="Arial"/>
            </a:endParaRPr>
          </a:p>
        </p:txBody>
      </p:sp>
      <p:sp>
        <p:nvSpPr>
          <p:cNvPr id="22" name="ZoneTexte 1">
            <a:extLst>
              <a:ext uri="{FF2B5EF4-FFF2-40B4-BE49-F238E27FC236}">
                <a16:creationId xmlns:a16="http://schemas.microsoft.com/office/drawing/2014/main" id="{932CFD83-B2D3-B715-AD73-B94F43623371}"/>
              </a:ext>
            </a:extLst>
          </p:cNvPr>
          <p:cNvSpPr txBox="1"/>
          <p:nvPr/>
        </p:nvSpPr>
        <p:spPr>
          <a:xfrm>
            <a:off x="820190" y="1687788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dirty="0">
              <a:cs typeface="Arial"/>
            </a:endParaRPr>
          </a:p>
        </p:txBody>
      </p:sp>
      <p:sp>
        <p:nvSpPr>
          <p:cNvPr id="23" name="ZoneTexte 1">
            <a:extLst>
              <a:ext uri="{FF2B5EF4-FFF2-40B4-BE49-F238E27FC236}">
                <a16:creationId xmlns:a16="http://schemas.microsoft.com/office/drawing/2014/main" id="{2142EB6B-36D0-6052-301D-23CEB5FD95B9}"/>
              </a:ext>
            </a:extLst>
          </p:cNvPr>
          <p:cNvSpPr txBox="1"/>
          <p:nvPr/>
        </p:nvSpPr>
        <p:spPr>
          <a:xfrm>
            <a:off x="876422" y="22415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080594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732365-36CA-EC6D-EA89-BA54FF7B52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33EBD7B5-38BF-EBD4-E4E1-5947870A89A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14400" y="1441770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Férié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A9FD6CC6-57DE-691F-6FD2-271FE4A32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Accueil de loisirs LE BLEU DU CIEL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PROGRAMME Elémentaires Du 6 au 10/04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DA160B8-20A6-F21E-2550-7EF2A0C3710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fr-FR" b="1" dirty="0"/>
              <a:t>Ce programme est susceptible d’être modifié. (Conditions météorologiques, demandes des enfants, fatigue du groupe, opportunités…) </a:t>
            </a:r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littéraire : Le seigneur des anneaux de </a:t>
            </a:r>
            <a:r>
              <a:rPr lang="fr-FR" dirty="0">
                <a:solidFill>
                  <a:srgbClr val="7030A0"/>
                </a:solidFill>
              </a:rPr>
              <a:t>J.R.R Tolkien</a:t>
            </a:r>
            <a:endParaRPr lang="fr-FR" dirty="0">
              <a:solidFill>
                <a:srgbClr val="7030A0"/>
              </a:solidFill>
              <a:latin typeface="Roboto"/>
              <a:ea typeface="Roboto"/>
              <a:cs typeface="Roboto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A4EEECF-851F-A8FC-E34C-43CB1FA93D3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Férié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374C50F1-1E43-4FD0-B2B9-0B80A8F3D51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</a:rPr>
              <a:t>Initiation couture</a:t>
            </a:r>
          </a:p>
          <a:p>
            <a:endParaRPr lang="fr-FR" dirty="0">
              <a:latin typeface="Roboto"/>
              <a:ea typeface="Roboto"/>
            </a:endParaRPr>
          </a:p>
          <a:p>
            <a:r>
              <a:rPr lang="fr-FR" dirty="0">
                <a:latin typeface="Roboto"/>
                <a:ea typeface="Roboto"/>
              </a:rPr>
              <a:t>Balle assise </a:t>
            </a:r>
          </a:p>
          <a:p>
            <a:endParaRPr lang="fr-FR" dirty="0">
              <a:latin typeface="Roboto"/>
              <a:ea typeface="Roboto"/>
            </a:endParaRPr>
          </a:p>
          <a:p>
            <a:r>
              <a:rPr lang="fr-FR" dirty="0"/>
              <a:t>Accès libre</a:t>
            </a:r>
          </a:p>
          <a:p>
            <a:r>
              <a:rPr lang="fr-FR" dirty="0"/>
              <a:t>Boîtes à jouer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7F4AA8E-B453-92D1-9A26-DC8446B1F16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Le pendu</a:t>
            </a:r>
          </a:p>
          <a:p>
            <a:r>
              <a:rPr lang="fr-FR" dirty="0"/>
              <a:t>(jeu collectif)</a:t>
            </a:r>
          </a:p>
          <a:p>
            <a:endParaRPr lang="fr-FR" dirty="0"/>
          </a:p>
          <a:p>
            <a:r>
              <a:rPr lang="fr-FR" dirty="0"/>
              <a:t>Chat glacé</a:t>
            </a:r>
          </a:p>
          <a:p>
            <a:endParaRPr lang="fr-FR" dirty="0"/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AA720CC5-4372-C7EC-27E5-F2D5F4E2496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/>
          </a:bodyPr>
          <a:lstStyle/>
          <a:p>
            <a:r>
              <a:rPr lang="fr-FR" dirty="0"/>
              <a:t>Dessin Noir sur blanc (loisirs créatifs)</a:t>
            </a:r>
          </a:p>
          <a:p>
            <a:endParaRPr lang="fr-FR" dirty="0"/>
          </a:p>
          <a:p>
            <a:r>
              <a:rPr lang="fr-FR" dirty="0"/>
              <a:t>Création de bracelets en perle</a:t>
            </a:r>
          </a:p>
          <a:p>
            <a:endParaRPr lang="fr-FR" dirty="0"/>
          </a:p>
          <a:p>
            <a:r>
              <a:rPr lang="fr-FR" dirty="0"/>
              <a:t>Accès libre</a:t>
            </a:r>
          </a:p>
          <a:p>
            <a:r>
              <a:rPr lang="fr-FR" dirty="0"/>
              <a:t>Boîtes à jouer</a:t>
            </a:r>
          </a:p>
          <a:p>
            <a:endParaRPr lang="fr-FR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C6F0606C-F9EB-889B-4B81-A6E0D82BCC37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Création de bracelets brésiliens</a:t>
            </a:r>
          </a:p>
          <a:p>
            <a:endParaRPr lang="fr-FR" dirty="0"/>
          </a:p>
          <a:p>
            <a:r>
              <a:rPr lang="fr-FR" dirty="0"/>
              <a:t>Statue musicale</a:t>
            </a:r>
          </a:p>
          <a:p>
            <a:endParaRPr lang="fr-FR" dirty="0"/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AC16B576-4667-7BC5-B090-FF850C1C1F5A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Balle américaine</a:t>
            </a:r>
          </a:p>
          <a:p>
            <a:endParaRPr lang="fr-FR" dirty="0"/>
          </a:p>
          <a:p>
            <a:r>
              <a:rPr lang="fr-FR" dirty="0"/>
              <a:t>Jeu de dé</a:t>
            </a:r>
          </a:p>
          <a:p>
            <a:r>
              <a:rPr lang="fr-FR" dirty="0"/>
              <a:t>(jeu de société)</a:t>
            </a:r>
          </a:p>
          <a:p>
            <a:endParaRPr lang="fr-FR" dirty="0"/>
          </a:p>
          <a:p>
            <a:r>
              <a:rPr lang="fr-FR" dirty="0"/>
              <a:t>Accès libre</a:t>
            </a:r>
          </a:p>
          <a:p>
            <a:r>
              <a:rPr lang="fr-FR" dirty="0"/>
              <a:t>Boîtes à jouer</a:t>
            </a:r>
          </a:p>
          <a:p>
            <a:endParaRPr lang="fr-FR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43277909-81FC-6063-4E5A-DC7889BCD092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Sortie à la </a:t>
            </a:r>
            <a:r>
              <a:rPr lang="fr-FR" dirty="0"/>
              <a:t>Vallée de la brosse à Bussy-Saint-Georges</a:t>
            </a:r>
          </a:p>
          <a:p>
            <a:endParaRPr lang="en-US" dirty="0"/>
          </a:p>
          <a:p>
            <a:r>
              <a:rPr lang="en-US" dirty="0"/>
              <a:t>Recycle' art</a:t>
            </a:r>
          </a:p>
          <a:p>
            <a:r>
              <a:rPr lang="en-US" dirty="0"/>
              <a:t>Un robot fait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boîte</a:t>
            </a:r>
            <a:r>
              <a:rPr lang="en-US" dirty="0"/>
              <a:t> </a:t>
            </a:r>
            <a:r>
              <a:rPr lang="en-US" dirty="0" err="1"/>
              <a:t>métalique</a:t>
            </a:r>
            <a:endParaRPr lang="en-US" dirty="0"/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Zones animées</a:t>
            </a:r>
          </a:p>
          <a:p>
            <a:endParaRPr lang="en-US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468DA40A-9945-02EE-3852-E7490A661DBF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Suite du recycle ‘art</a:t>
            </a:r>
          </a:p>
          <a:p>
            <a:endParaRPr lang="en-US" dirty="0"/>
          </a:p>
          <a:p>
            <a:r>
              <a:rPr lang="en-US" dirty="0"/>
              <a:t>La rivière aux crocodiles</a:t>
            </a:r>
          </a:p>
          <a:p>
            <a:r>
              <a:rPr lang="en-US" dirty="0"/>
              <a:t>(jeu sportif)</a:t>
            </a:r>
          </a:p>
          <a:p>
            <a:endParaRPr lang="en-US" dirty="0"/>
          </a:p>
          <a:p>
            <a:r>
              <a:rPr lang="en-US" dirty="0" err="1"/>
              <a:t>Débat</a:t>
            </a:r>
            <a:r>
              <a:rPr lang="en-US" dirty="0"/>
              <a:t> sur les discriminations</a:t>
            </a:r>
          </a:p>
          <a:p>
            <a:endParaRPr lang="en-US" dirty="0"/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Zones animées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F4AF15BE-25F5-74FB-D47A-7440E3B0BFA7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 err="1">
                <a:cs typeface="Roboto"/>
              </a:rPr>
              <a:t>Uno</a:t>
            </a:r>
            <a:r>
              <a:rPr lang="fr-FR" dirty="0">
                <a:cs typeface="Roboto"/>
              </a:rPr>
              <a:t> </a:t>
            </a:r>
          </a:p>
          <a:p>
            <a:r>
              <a:rPr lang="fr-FR" dirty="0">
                <a:cs typeface="Roboto"/>
              </a:rPr>
              <a:t>(jeu de société)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Confection d’objets en pâte à modeler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Zones animées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CF66B1F7-00F7-71D4-9E4F-25CFD17CD7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0DC79663-D699-7A23-27F3-64D27E665A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sp>
        <p:nvSpPr>
          <p:cNvPr id="14" name="ZoneTexte 1">
            <a:extLst>
              <a:ext uri="{FF2B5EF4-FFF2-40B4-BE49-F238E27FC236}">
                <a16:creationId xmlns:a16="http://schemas.microsoft.com/office/drawing/2014/main" id="{85679D63-8E67-5C51-1B18-778F10DCDF05}"/>
              </a:ext>
            </a:extLst>
          </p:cNvPr>
          <p:cNvSpPr txBox="1"/>
          <p:nvPr/>
        </p:nvSpPr>
        <p:spPr>
          <a:xfrm>
            <a:off x="304922" y="16700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dirty="0">
              <a:cs typeface="Arial"/>
            </a:endParaRPr>
          </a:p>
        </p:txBody>
      </p:sp>
      <p:sp>
        <p:nvSpPr>
          <p:cNvPr id="19" name="ZoneTexte 1">
            <a:extLst>
              <a:ext uri="{FF2B5EF4-FFF2-40B4-BE49-F238E27FC236}">
                <a16:creationId xmlns:a16="http://schemas.microsoft.com/office/drawing/2014/main" id="{38CE92D0-6AFB-9F03-D552-A867B2621AC2}"/>
              </a:ext>
            </a:extLst>
          </p:cNvPr>
          <p:cNvSpPr txBox="1"/>
          <p:nvPr/>
        </p:nvSpPr>
        <p:spPr>
          <a:xfrm>
            <a:off x="304922" y="16700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dirty="0">
              <a:cs typeface="Arial"/>
            </a:endParaRPr>
          </a:p>
        </p:txBody>
      </p:sp>
      <p:sp>
        <p:nvSpPr>
          <p:cNvPr id="22" name="ZoneTexte 1">
            <a:extLst>
              <a:ext uri="{FF2B5EF4-FFF2-40B4-BE49-F238E27FC236}">
                <a16:creationId xmlns:a16="http://schemas.microsoft.com/office/drawing/2014/main" id="{FA53A522-5386-7E15-1F32-03BE79F3F244}"/>
              </a:ext>
            </a:extLst>
          </p:cNvPr>
          <p:cNvSpPr txBox="1"/>
          <p:nvPr/>
        </p:nvSpPr>
        <p:spPr>
          <a:xfrm>
            <a:off x="820190" y="1687788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dirty="0">
              <a:cs typeface="Arial"/>
            </a:endParaRPr>
          </a:p>
        </p:txBody>
      </p:sp>
      <p:sp>
        <p:nvSpPr>
          <p:cNvPr id="23" name="ZoneTexte 1">
            <a:extLst>
              <a:ext uri="{FF2B5EF4-FFF2-40B4-BE49-F238E27FC236}">
                <a16:creationId xmlns:a16="http://schemas.microsoft.com/office/drawing/2014/main" id="{30DDC569-8ECB-B447-787D-D0FEB900C81B}"/>
              </a:ext>
            </a:extLst>
          </p:cNvPr>
          <p:cNvSpPr txBox="1"/>
          <p:nvPr/>
        </p:nvSpPr>
        <p:spPr>
          <a:xfrm>
            <a:off x="876422" y="22415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37796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46FFA6-A207-BCD2-443C-1F1241084D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6459CD96-CFD5-7A0D-7B68-3FB7BAF5D43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14400" y="1441770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r-FR" dirty="0"/>
              <a:t>La </a:t>
            </a:r>
          </a:p>
          <a:p>
            <a:r>
              <a:rPr lang="fr-FR" dirty="0"/>
              <a:t>(jeu de société)</a:t>
            </a:r>
          </a:p>
          <a:p>
            <a:endParaRPr lang="fr-FR" dirty="0"/>
          </a:p>
          <a:p>
            <a:r>
              <a:rPr lang="fr-FR" dirty="0"/>
              <a:t>Création pompons de laine</a:t>
            </a:r>
          </a:p>
          <a:p>
            <a:endParaRPr lang="fr-FR" dirty="0"/>
          </a:p>
          <a:p>
            <a:r>
              <a:rPr lang="fr-FR" dirty="0"/>
              <a:t>Accès libre</a:t>
            </a:r>
          </a:p>
          <a:p>
            <a:r>
              <a:rPr lang="fr-FR" dirty="0"/>
              <a:t>Boîtes à jouer</a:t>
            </a:r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79CD8113-D370-FFE7-DAA2-980754EEA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Accueil de loisirs LE BLEU DU CIEL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PROGRAMME Elémentaires Du 13 au 17/04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F349457-19AD-A7FC-C2EC-E12946C8CEE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fr-FR" b="1" dirty="0"/>
              <a:t>Ce programme est susceptible d’être modifié. (Conditions météorologiques, demandes des enfants, fatigue du groupe, opportunités…) </a:t>
            </a:r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littéraire : Le seigneur des anneaux de </a:t>
            </a:r>
            <a:r>
              <a:rPr lang="fr-FR" dirty="0">
                <a:solidFill>
                  <a:srgbClr val="7030A0"/>
                </a:solidFill>
              </a:rPr>
              <a:t>J.R.R Tolkien</a:t>
            </a:r>
            <a:endParaRPr lang="fr-FR" dirty="0">
              <a:solidFill>
                <a:srgbClr val="7030A0"/>
              </a:solidFill>
              <a:latin typeface="Roboto"/>
              <a:ea typeface="Roboto"/>
              <a:cs typeface="Roboto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2BF70DA-36FA-87EE-5171-3353C2EAB12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Dessiner c’est gagner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Initiation basketball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D5E7CA7A-7920-18D4-6ED5-B2F24ABC65F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</a:rPr>
              <a:t>Initiation couture</a:t>
            </a:r>
          </a:p>
          <a:p>
            <a:endParaRPr lang="fr-FR" dirty="0">
              <a:latin typeface="Roboto"/>
              <a:ea typeface="Roboto"/>
            </a:endParaRPr>
          </a:p>
          <a:p>
            <a:r>
              <a:rPr lang="fr-FR" dirty="0">
                <a:latin typeface="Roboto"/>
                <a:ea typeface="Roboto"/>
              </a:rPr>
              <a:t>Balle assise </a:t>
            </a:r>
          </a:p>
          <a:p>
            <a:endParaRPr lang="fr-FR" dirty="0">
              <a:latin typeface="Roboto"/>
              <a:ea typeface="Roboto"/>
            </a:endParaRPr>
          </a:p>
          <a:p>
            <a:r>
              <a:rPr lang="fr-FR" dirty="0"/>
              <a:t>Accès libre</a:t>
            </a:r>
          </a:p>
          <a:p>
            <a:r>
              <a:rPr lang="fr-FR" dirty="0"/>
              <a:t>Boîtes à jouer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EEA3DED-9B3D-499F-393F-2B1B3F478DD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Le pendu</a:t>
            </a:r>
          </a:p>
          <a:p>
            <a:r>
              <a:rPr lang="fr-FR" dirty="0"/>
              <a:t>(jeu collectif)</a:t>
            </a:r>
          </a:p>
          <a:p>
            <a:endParaRPr lang="fr-FR" dirty="0"/>
          </a:p>
          <a:p>
            <a:r>
              <a:rPr lang="fr-FR" dirty="0"/>
              <a:t>Quiz sur le recyclage</a:t>
            </a:r>
          </a:p>
          <a:p>
            <a:endParaRPr lang="fr-FR" dirty="0"/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05BB6F7F-CF9C-0E34-7AF6-3E6369F5975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/>
          </a:bodyPr>
          <a:lstStyle/>
          <a:p>
            <a:r>
              <a:rPr lang="fr-FR" dirty="0"/>
              <a:t>Noir sur blanc (loisirs créatifs)</a:t>
            </a:r>
          </a:p>
          <a:p>
            <a:endParaRPr lang="fr-FR" dirty="0"/>
          </a:p>
          <a:p>
            <a:r>
              <a:rPr lang="fr-FR" dirty="0"/>
              <a:t>Création de bracelets </a:t>
            </a:r>
            <a:r>
              <a:rPr lang="fr-FR"/>
              <a:t>en perles</a:t>
            </a:r>
            <a:endParaRPr lang="fr-FR" dirty="0"/>
          </a:p>
          <a:p>
            <a:endParaRPr lang="fr-FR" dirty="0"/>
          </a:p>
          <a:p>
            <a:r>
              <a:rPr lang="fr-FR" dirty="0"/>
              <a:t>Accès libre</a:t>
            </a:r>
          </a:p>
          <a:p>
            <a:r>
              <a:rPr lang="fr-FR" dirty="0"/>
              <a:t>Boîtes à jouer</a:t>
            </a:r>
          </a:p>
          <a:p>
            <a:endParaRPr lang="fr-FR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FA67A392-9BC3-455F-8F7D-D912619EF6A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Création de bracelets brésiliens</a:t>
            </a:r>
          </a:p>
          <a:p>
            <a:endParaRPr lang="fr-FR" dirty="0"/>
          </a:p>
          <a:p>
            <a:r>
              <a:rPr lang="fr-FR" dirty="0"/>
              <a:t>Statue musicale</a:t>
            </a:r>
          </a:p>
          <a:p>
            <a:endParaRPr lang="fr-FR" dirty="0"/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D926182F-00DD-5A08-7120-F346F6F8917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Balle américaine</a:t>
            </a:r>
          </a:p>
          <a:p>
            <a:endParaRPr lang="fr-FR" dirty="0"/>
          </a:p>
          <a:p>
            <a:r>
              <a:rPr lang="fr-FR" dirty="0"/>
              <a:t>Le 6 qui prend</a:t>
            </a:r>
          </a:p>
          <a:p>
            <a:r>
              <a:rPr lang="fr-FR" dirty="0"/>
              <a:t>(jeu de société)</a:t>
            </a:r>
          </a:p>
          <a:p>
            <a:endParaRPr lang="fr-FR" dirty="0"/>
          </a:p>
          <a:p>
            <a:r>
              <a:rPr lang="fr-FR" dirty="0"/>
              <a:t>Accès libre</a:t>
            </a:r>
          </a:p>
          <a:p>
            <a:r>
              <a:rPr lang="fr-FR" dirty="0"/>
              <a:t>Boîtes à jouer</a:t>
            </a:r>
          </a:p>
          <a:p>
            <a:endParaRPr lang="fr-FR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6EDAA457-C335-4029-8AAC-86E6B745BA18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>
            <a:normAutofit/>
          </a:bodyPr>
          <a:lstStyle/>
          <a:p>
            <a:r>
              <a:rPr lang="en-US" dirty="0"/>
              <a:t>Patisserie gâteau au yaourt</a:t>
            </a:r>
          </a:p>
          <a:p>
            <a:endParaRPr lang="en-US" dirty="0"/>
          </a:p>
          <a:p>
            <a:r>
              <a:rPr lang="en-US" dirty="0"/>
              <a:t>Declare ton amour pour la </a:t>
            </a:r>
            <a:r>
              <a:rPr lang="en-US" dirty="0" err="1"/>
              <a:t>planète</a:t>
            </a:r>
            <a:r>
              <a:rPr lang="en-US" dirty="0"/>
              <a:t> 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Zones animées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B7927B58-9DB5-E1E5-DA2A-411DC7F95A20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>
            <a:normAutofit lnSpcReduction="10000"/>
          </a:bodyPr>
          <a:lstStyle/>
          <a:p>
            <a:r>
              <a:rPr lang="fr-FR" dirty="0">
                <a:cs typeface="Roboto"/>
              </a:rPr>
              <a:t>Trier c’est gagner</a:t>
            </a:r>
          </a:p>
          <a:p>
            <a:r>
              <a:rPr lang="fr-FR" dirty="0">
                <a:cs typeface="Roboto"/>
              </a:rPr>
              <a:t>(Grand jeu)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solidFill>
                  <a:srgbClr val="7030A0"/>
                </a:solidFill>
                <a:cs typeface="Roboto"/>
              </a:rPr>
              <a:t>Sensibilisation Le Seigneur des anneaux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Zones animées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E43DC2D9-AE54-39A5-18BE-886BEEFDA8B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Racontes moi une histoire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Corde à sauté</a:t>
            </a:r>
          </a:p>
          <a:p>
            <a:r>
              <a:rPr lang="fr-FR" dirty="0">
                <a:cs typeface="Roboto"/>
              </a:rPr>
              <a:t>(jeu sportif)</a:t>
            </a:r>
          </a:p>
          <a:p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Zones animées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EE21CF44-9205-09BE-C216-55E0BE07BD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965E0F2F-744D-BAA8-018D-6AF5536F5A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sp>
        <p:nvSpPr>
          <p:cNvPr id="14" name="ZoneTexte 1">
            <a:extLst>
              <a:ext uri="{FF2B5EF4-FFF2-40B4-BE49-F238E27FC236}">
                <a16:creationId xmlns:a16="http://schemas.microsoft.com/office/drawing/2014/main" id="{2C678C6F-B423-1E07-AB65-10110D0C5023}"/>
              </a:ext>
            </a:extLst>
          </p:cNvPr>
          <p:cNvSpPr txBox="1"/>
          <p:nvPr/>
        </p:nvSpPr>
        <p:spPr>
          <a:xfrm>
            <a:off x="304922" y="16700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dirty="0">
              <a:cs typeface="Arial"/>
            </a:endParaRPr>
          </a:p>
        </p:txBody>
      </p:sp>
      <p:sp>
        <p:nvSpPr>
          <p:cNvPr id="19" name="ZoneTexte 1">
            <a:extLst>
              <a:ext uri="{FF2B5EF4-FFF2-40B4-BE49-F238E27FC236}">
                <a16:creationId xmlns:a16="http://schemas.microsoft.com/office/drawing/2014/main" id="{98BB5A30-DFA4-0E46-F294-DDF880221284}"/>
              </a:ext>
            </a:extLst>
          </p:cNvPr>
          <p:cNvSpPr txBox="1"/>
          <p:nvPr/>
        </p:nvSpPr>
        <p:spPr>
          <a:xfrm>
            <a:off x="304922" y="16700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dirty="0">
              <a:cs typeface="Arial"/>
            </a:endParaRPr>
          </a:p>
        </p:txBody>
      </p:sp>
      <p:sp>
        <p:nvSpPr>
          <p:cNvPr id="22" name="ZoneTexte 1">
            <a:extLst>
              <a:ext uri="{FF2B5EF4-FFF2-40B4-BE49-F238E27FC236}">
                <a16:creationId xmlns:a16="http://schemas.microsoft.com/office/drawing/2014/main" id="{963DCB1D-D57B-F8B7-4035-33925BD74FB0}"/>
              </a:ext>
            </a:extLst>
          </p:cNvPr>
          <p:cNvSpPr txBox="1"/>
          <p:nvPr/>
        </p:nvSpPr>
        <p:spPr>
          <a:xfrm>
            <a:off x="820190" y="1687788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dirty="0">
              <a:cs typeface="Arial"/>
            </a:endParaRPr>
          </a:p>
        </p:txBody>
      </p:sp>
      <p:sp>
        <p:nvSpPr>
          <p:cNvPr id="23" name="ZoneTexte 1">
            <a:extLst>
              <a:ext uri="{FF2B5EF4-FFF2-40B4-BE49-F238E27FC236}">
                <a16:creationId xmlns:a16="http://schemas.microsoft.com/office/drawing/2014/main" id="{6F4FA026-540E-C926-F009-2D133B9D5E00}"/>
              </a:ext>
            </a:extLst>
          </p:cNvPr>
          <p:cNvSpPr txBox="1"/>
          <p:nvPr/>
        </p:nvSpPr>
        <p:spPr>
          <a:xfrm>
            <a:off x="876422" y="22415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65755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14400" y="1441770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r-FR" dirty="0"/>
              <a:t>Comptines</a:t>
            </a:r>
          </a:p>
          <a:p>
            <a:endParaRPr lang="fr-FR" dirty="0"/>
          </a:p>
          <a:p>
            <a:r>
              <a:rPr lang="fr-FR" dirty="0"/>
              <a:t>Loup garou </a:t>
            </a:r>
          </a:p>
          <a:p>
            <a:r>
              <a:rPr lang="fr-FR" dirty="0"/>
              <a:t>(jeu de société)</a:t>
            </a:r>
          </a:p>
          <a:p>
            <a:endParaRPr lang="fr-FR" dirty="0"/>
          </a:p>
          <a:p>
            <a:r>
              <a:rPr lang="fr-FR" dirty="0"/>
              <a:t>Accès libre Boîtes à jouer</a:t>
            </a:r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Accueil de loisirs LE BLEU DU CIEL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PROGRAMME ELEMENTAIRE Du 16 AU 20 MARS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fr-FR" b="1" dirty="0"/>
              <a:t>Ce programme est susceptible d’être modifié. (Conditions météorologiques, demandes des enfants, fatigue du groupe, opportunités…) </a:t>
            </a:r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littéraire : Le seigneur des anneaux de </a:t>
            </a:r>
            <a:r>
              <a:rPr lang="fr-FR" dirty="0">
                <a:solidFill>
                  <a:srgbClr val="7030A0"/>
                </a:solidFill>
              </a:rPr>
              <a:t>J.R.R Tolkien</a:t>
            </a:r>
            <a:endParaRPr lang="fr-FR" dirty="0">
              <a:solidFill>
                <a:srgbClr val="7030A0"/>
              </a:solidFill>
              <a:latin typeface="Roboto"/>
              <a:ea typeface="Roboto"/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>
            <a:normAutofit/>
          </a:bodyPr>
          <a:lstStyle/>
          <a:p>
            <a:r>
              <a:rPr lang="fr-FR" dirty="0"/>
              <a:t>Puissance 4</a:t>
            </a:r>
          </a:p>
          <a:p>
            <a:r>
              <a:rPr lang="fr-FR" dirty="0"/>
              <a:t>(jeu de société)</a:t>
            </a:r>
          </a:p>
          <a:p>
            <a:endParaRPr lang="fr-FR" dirty="0"/>
          </a:p>
          <a:p>
            <a:r>
              <a:rPr lang="fr-FR" dirty="0"/>
              <a:t>Cache-cache (jeu collectif)</a:t>
            </a:r>
          </a:p>
          <a:p>
            <a:endParaRPr lang="fr-FR" dirty="0"/>
          </a:p>
          <a:p>
            <a:r>
              <a:rPr lang="fr-FR" dirty="0"/>
              <a:t>Accès libre Zones animées</a:t>
            </a:r>
          </a:p>
          <a:p>
            <a:endParaRPr lang="fr-FR" dirty="0" err="1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Danse des pieds</a:t>
            </a:r>
          </a:p>
          <a:p>
            <a:endParaRPr lang="fr-FR" dirty="0"/>
          </a:p>
          <a:p>
            <a:r>
              <a:rPr lang="fr-FR" dirty="0"/>
              <a:t>Tempête en mer</a:t>
            </a:r>
          </a:p>
          <a:p>
            <a:r>
              <a:rPr lang="fr-FR" dirty="0"/>
              <a:t>(jeu collectif)</a:t>
            </a:r>
          </a:p>
          <a:p>
            <a:endParaRPr lang="fr-FR" dirty="0"/>
          </a:p>
          <a:p>
            <a:r>
              <a:rPr lang="fr-FR" dirty="0"/>
              <a:t>Accès libre Boîtes à jouer</a:t>
            </a:r>
          </a:p>
          <a:p>
            <a:endParaRPr lang="fr-FR" dirty="0">
              <a:latin typeface="Roboto"/>
              <a:ea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>
            <a:normAutofit/>
          </a:bodyPr>
          <a:lstStyle/>
          <a:p>
            <a:r>
              <a:rPr lang="fr-FR" dirty="0"/>
              <a:t>Décoration des portes manteaux</a:t>
            </a:r>
          </a:p>
          <a:p>
            <a:endParaRPr lang="fr-FR" dirty="0"/>
          </a:p>
          <a:p>
            <a:r>
              <a:rPr lang="fr-FR" dirty="0"/>
              <a:t>Relai couleur</a:t>
            </a:r>
          </a:p>
          <a:p>
            <a:r>
              <a:rPr lang="fr-FR" dirty="0"/>
              <a:t>(jeu collectif)</a:t>
            </a:r>
          </a:p>
          <a:p>
            <a:endParaRPr lang="fr-FR" dirty="0"/>
          </a:p>
          <a:p>
            <a:r>
              <a:rPr lang="fr-FR" dirty="0"/>
              <a:t>Accès libre Zones animées</a:t>
            </a:r>
          </a:p>
          <a:p>
            <a:endParaRPr 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/>
          </a:bodyPr>
          <a:lstStyle/>
          <a:p>
            <a:r>
              <a:rPr lang="fr-FR" dirty="0">
                <a:latin typeface="Roboto"/>
              </a:rPr>
              <a:t> Lecture d’histoires</a:t>
            </a:r>
          </a:p>
          <a:p>
            <a:endParaRPr lang="fr-FR" dirty="0">
              <a:latin typeface="Roboto"/>
            </a:endParaRPr>
          </a:p>
          <a:p>
            <a:r>
              <a:rPr lang="fr-FR" dirty="0">
                <a:latin typeface="Roboto"/>
              </a:rPr>
              <a:t>Béret </a:t>
            </a:r>
          </a:p>
          <a:p>
            <a:r>
              <a:rPr lang="fr-FR" dirty="0">
                <a:latin typeface="Roboto"/>
              </a:rPr>
              <a:t>(jeu collectif)</a:t>
            </a:r>
          </a:p>
          <a:p>
            <a:endParaRPr lang="fr-FR" dirty="0">
              <a:latin typeface="Roboto"/>
            </a:endParaRPr>
          </a:p>
          <a:p>
            <a:r>
              <a:rPr lang="fr-FR" dirty="0"/>
              <a:t>Accès libre Boîtes à jouer</a:t>
            </a:r>
          </a:p>
          <a:p>
            <a:endParaRPr lang="fr-FR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>
            <a:normAutofit/>
          </a:bodyPr>
          <a:lstStyle/>
          <a:p>
            <a:r>
              <a:rPr lang="fr-FR" dirty="0"/>
              <a:t>Loup garou </a:t>
            </a:r>
          </a:p>
          <a:p>
            <a:r>
              <a:rPr lang="fr-FR" dirty="0"/>
              <a:t>(jeu de société)</a:t>
            </a:r>
          </a:p>
          <a:p>
            <a:endParaRPr lang="fr-FR" dirty="0"/>
          </a:p>
          <a:p>
            <a:r>
              <a:rPr lang="fr-FR" dirty="0"/>
              <a:t>Création de feuilles d’arbre en papier kraft</a:t>
            </a:r>
          </a:p>
          <a:p>
            <a:endParaRPr lang="fr-FR" dirty="0"/>
          </a:p>
          <a:p>
            <a:r>
              <a:rPr lang="fr-FR" dirty="0"/>
              <a:t>Accès libre Zones animées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Initiation Yoga</a:t>
            </a:r>
          </a:p>
          <a:p>
            <a:endParaRPr lang="fr-FR" dirty="0"/>
          </a:p>
          <a:p>
            <a:r>
              <a:rPr lang="fr-FR" dirty="0">
                <a:latin typeface="Roboto"/>
              </a:rPr>
              <a:t>Initiation hockey</a:t>
            </a:r>
          </a:p>
          <a:p>
            <a:endParaRPr lang="fr-FR" dirty="0">
              <a:latin typeface="Roboto"/>
            </a:endParaRPr>
          </a:p>
          <a:p>
            <a:r>
              <a:rPr lang="fr-FR" dirty="0"/>
              <a:t>Accès libre Boîtes à jouer</a:t>
            </a:r>
          </a:p>
          <a:p>
            <a:endParaRPr lang="fr-FR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 lnSpcReduction="10000"/>
          </a:bodyPr>
          <a:lstStyle/>
          <a:p>
            <a:r>
              <a:rPr lang="fr-FR" dirty="0"/>
              <a:t>Le parcours des grenouilles </a:t>
            </a:r>
          </a:p>
          <a:p>
            <a:r>
              <a:rPr lang="fr-FR" dirty="0"/>
              <a:t>(jeu sportif)</a:t>
            </a:r>
          </a:p>
          <a:p>
            <a:endParaRPr lang="fr-FR" dirty="0"/>
          </a:p>
          <a:p>
            <a:r>
              <a:rPr lang="fr-FR" dirty="0"/>
              <a:t>Création de libellules en bâtonnets</a:t>
            </a:r>
          </a:p>
          <a:p>
            <a:r>
              <a:rPr lang="fr-FR" dirty="0"/>
              <a:t>(loisirs créatifs)</a:t>
            </a:r>
          </a:p>
          <a:p>
            <a:endParaRPr lang="fr-FR" dirty="0"/>
          </a:p>
          <a:p>
            <a:r>
              <a:rPr lang="fr-FR" dirty="0"/>
              <a:t>Accès libre Zones animées</a:t>
            </a:r>
          </a:p>
          <a:p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4120342" y="4005148"/>
            <a:ext cx="1512916" cy="2115341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r-FR" dirty="0"/>
              <a:t>Fabrication de souris en carton</a:t>
            </a:r>
          </a:p>
          <a:p>
            <a:r>
              <a:rPr lang="fr-FR" dirty="0"/>
              <a:t>(loisirs créatifs)</a:t>
            </a:r>
          </a:p>
          <a:p>
            <a:endParaRPr lang="fr-FR" dirty="0"/>
          </a:p>
          <a:p>
            <a:r>
              <a:rPr lang="fr-FR" dirty="0"/>
              <a:t>Accès libre Zones animées</a:t>
            </a:r>
          </a:p>
          <a:p>
            <a:endParaRPr lang="fr-FR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>
            <a:normAutofit/>
          </a:bodyPr>
          <a:lstStyle/>
          <a:p>
            <a:r>
              <a:rPr lang="fr-FR" dirty="0"/>
              <a:t>Balle assise</a:t>
            </a:r>
          </a:p>
          <a:p>
            <a:r>
              <a:rPr lang="fr-FR" dirty="0"/>
              <a:t>(jeu collectif)</a:t>
            </a:r>
          </a:p>
          <a:p>
            <a:endParaRPr lang="fr-FR" dirty="0"/>
          </a:p>
          <a:p>
            <a:r>
              <a:rPr lang="fr-FR" dirty="0"/>
              <a:t>Initiation relaxation</a:t>
            </a:r>
          </a:p>
          <a:p>
            <a:endParaRPr lang="fr-FR" dirty="0"/>
          </a:p>
          <a:p>
            <a:r>
              <a:rPr lang="fr-FR" dirty="0"/>
              <a:t>Accès libre Zones animées</a:t>
            </a:r>
          </a:p>
          <a:p>
            <a:endParaRPr lang="fr-FR" dirty="0"/>
          </a:p>
        </p:txBody>
      </p:sp>
      <p:pic>
        <p:nvPicPr>
          <p:cNvPr id="11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67F178EE-3484-0E4B-E241-CFE3088720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6" name="Image 22">
            <a:extLst>
              <a:ext uri="{FF2B5EF4-FFF2-40B4-BE49-F238E27FC236}">
                <a16:creationId xmlns:a16="http://schemas.microsoft.com/office/drawing/2014/main" id="{8C5388AE-50ED-B06C-FBE0-F4BB595C5D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71154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14400" y="1441770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r-FR" dirty="0"/>
              <a:t>Histoires de grenouille</a:t>
            </a:r>
          </a:p>
          <a:p>
            <a:endParaRPr lang="fr-FR" dirty="0"/>
          </a:p>
          <a:p>
            <a:r>
              <a:rPr lang="fr-FR" dirty="0"/>
              <a:t>Tempête en mer (jeu collectif)</a:t>
            </a:r>
          </a:p>
          <a:p>
            <a:endParaRPr lang="fr-FR" dirty="0"/>
          </a:p>
          <a:p>
            <a:r>
              <a:rPr lang="fr-FR" dirty="0"/>
              <a:t>Accès libre Boîtes à jouer</a:t>
            </a:r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Accueil de loisirs LE BLEU DU CIEL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PROGRAMME ELEMENTAIRE Du 23 AU 27 MARS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fr-FR" b="1" dirty="0"/>
              <a:t>Ce programme est susceptible d’être modifié. (Conditions météorologiques, demandes des enfants, fatigue du groupe, opportunités…) </a:t>
            </a:r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littéraire : Le seigneur des anneaux de </a:t>
            </a:r>
            <a:r>
              <a:rPr lang="fr-FR" dirty="0">
                <a:solidFill>
                  <a:srgbClr val="7030A0"/>
                </a:solidFill>
              </a:rPr>
              <a:t>J.R.R Tolkien</a:t>
            </a:r>
            <a:endParaRPr lang="fr-FR" dirty="0">
              <a:solidFill>
                <a:srgbClr val="7030A0"/>
              </a:solidFill>
              <a:latin typeface="Roboto"/>
              <a:ea typeface="Roboto"/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Création d’animaux en pâte à modeler</a:t>
            </a:r>
          </a:p>
          <a:p>
            <a:endParaRPr lang="fr-FR" dirty="0"/>
          </a:p>
          <a:p>
            <a:r>
              <a:rPr lang="fr-FR" dirty="0"/>
              <a:t>Création de libellules en bâtonnets</a:t>
            </a:r>
          </a:p>
          <a:p>
            <a:endParaRPr lang="fr-FR" dirty="0"/>
          </a:p>
          <a:p>
            <a:r>
              <a:rPr lang="fr-FR" dirty="0"/>
              <a:t>Accès libre Zones animées</a:t>
            </a:r>
          </a:p>
          <a:p>
            <a:endParaRPr lang="fr-FR" dirty="0" err="1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Décoration de la salle</a:t>
            </a:r>
          </a:p>
          <a:p>
            <a:endParaRPr lang="fr-FR" dirty="0"/>
          </a:p>
          <a:p>
            <a:r>
              <a:rPr lang="fr-FR" dirty="0"/>
              <a:t>Parcours de motricité</a:t>
            </a:r>
          </a:p>
          <a:p>
            <a:endParaRPr lang="fr-FR" dirty="0"/>
          </a:p>
          <a:p>
            <a:r>
              <a:rPr lang="fr-FR" dirty="0"/>
              <a:t>Accès libre Boîtes à jouer</a:t>
            </a:r>
          </a:p>
          <a:p>
            <a:endParaRPr lang="fr-FR" dirty="0">
              <a:latin typeface="Roboto"/>
              <a:ea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Statue musicale</a:t>
            </a:r>
          </a:p>
          <a:p>
            <a:r>
              <a:rPr lang="fr-FR" dirty="0"/>
              <a:t>(jeu collectif)</a:t>
            </a:r>
          </a:p>
          <a:p>
            <a:endParaRPr lang="fr-FR" dirty="0"/>
          </a:p>
          <a:p>
            <a:r>
              <a:rPr lang="fr-FR" dirty="0"/>
              <a:t>Dessinez c’est gagné </a:t>
            </a:r>
          </a:p>
          <a:p>
            <a:r>
              <a:rPr lang="fr-FR" dirty="0"/>
              <a:t>(jeu de coopération)</a:t>
            </a:r>
          </a:p>
          <a:p>
            <a:endParaRPr lang="fr-FR" dirty="0"/>
          </a:p>
          <a:p>
            <a:r>
              <a:rPr lang="fr-FR" dirty="0"/>
              <a:t>Accès libre Zones animées</a:t>
            </a:r>
          </a:p>
          <a:p>
            <a:endParaRPr 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/>
          </a:bodyPr>
          <a:lstStyle/>
          <a:p>
            <a:r>
              <a:rPr lang="fr-FR" dirty="0">
                <a:latin typeface="Roboto"/>
              </a:rPr>
              <a:t> Initiation Yoga</a:t>
            </a:r>
          </a:p>
          <a:p>
            <a:endParaRPr lang="fr-FR" dirty="0">
              <a:latin typeface="Roboto"/>
            </a:endParaRPr>
          </a:p>
          <a:p>
            <a:r>
              <a:rPr lang="fr-FR" dirty="0">
                <a:latin typeface="Roboto"/>
              </a:rPr>
              <a:t>Puzzle</a:t>
            </a:r>
          </a:p>
          <a:p>
            <a:endParaRPr lang="fr-FR" dirty="0">
              <a:latin typeface="Roboto"/>
            </a:endParaRPr>
          </a:p>
          <a:p>
            <a:r>
              <a:rPr lang="fr-FR" dirty="0"/>
              <a:t>Accès libre Boîtes à jouer</a:t>
            </a:r>
          </a:p>
          <a:p>
            <a:endParaRPr lang="fr-FR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>
            <a:normAutofit/>
          </a:bodyPr>
          <a:lstStyle/>
          <a:p>
            <a:r>
              <a:rPr lang="fr-FR" dirty="0"/>
              <a:t>Tomate ketchup</a:t>
            </a:r>
          </a:p>
          <a:p>
            <a:r>
              <a:rPr lang="fr-FR" dirty="0"/>
              <a:t>(jeu collectif)</a:t>
            </a:r>
          </a:p>
          <a:p>
            <a:endParaRPr lang="fr-FR" dirty="0"/>
          </a:p>
          <a:p>
            <a:r>
              <a:rPr lang="fr-FR" dirty="0">
                <a:latin typeface="Roboto"/>
              </a:rPr>
              <a:t>Création de bracelets</a:t>
            </a:r>
            <a:endParaRPr lang="fr-FR" dirty="0"/>
          </a:p>
          <a:p>
            <a:endParaRPr lang="fr-FR" dirty="0"/>
          </a:p>
          <a:p>
            <a:r>
              <a:rPr lang="fr-FR" dirty="0"/>
              <a:t>Accès libre Zones animées</a:t>
            </a:r>
          </a:p>
          <a:p>
            <a:endParaRPr lang="fr-FR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Lotto animaux</a:t>
            </a:r>
          </a:p>
          <a:p>
            <a:endParaRPr lang="fr-FR" dirty="0"/>
          </a:p>
          <a:p>
            <a:r>
              <a:rPr lang="fr-FR" dirty="0"/>
              <a:t>Danse miroir (jeu collectif)</a:t>
            </a:r>
          </a:p>
          <a:p>
            <a:endParaRPr lang="fr-FR" dirty="0"/>
          </a:p>
          <a:p>
            <a:r>
              <a:rPr lang="fr-FR" dirty="0"/>
              <a:t>Accès libre Boîtes à jouer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 fontScale="92500"/>
          </a:bodyPr>
          <a:lstStyle/>
          <a:p>
            <a:r>
              <a:rPr lang="fr-FR" dirty="0"/>
              <a:t>Création d’abeilles en cartons</a:t>
            </a:r>
          </a:p>
          <a:p>
            <a:r>
              <a:rPr lang="fr-FR" dirty="0"/>
              <a:t>(loisirs créatifs)</a:t>
            </a:r>
          </a:p>
          <a:p>
            <a:endParaRPr lang="fr-FR" dirty="0"/>
          </a:p>
          <a:p>
            <a:r>
              <a:rPr lang="fr-FR" dirty="0"/>
              <a:t>A la recherche des petites bêtes</a:t>
            </a:r>
          </a:p>
          <a:p>
            <a:r>
              <a:rPr lang="fr-FR" dirty="0"/>
              <a:t>(jeu collectif)</a:t>
            </a:r>
          </a:p>
          <a:p>
            <a:endParaRPr lang="fr-FR" dirty="0"/>
          </a:p>
          <a:p>
            <a:r>
              <a:rPr lang="fr-FR" dirty="0"/>
              <a:t>Accès libre Zones animées</a:t>
            </a:r>
          </a:p>
          <a:p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 fontScale="92500" lnSpcReduction="20000"/>
          </a:bodyPr>
          <a:lstStyle/>
          <a:p>
            <a:r>
              <a:rPr lang="en-US" dirty="0">
                <a:latin typeface="Roboto"/>
                <a:ea typeface="Roboto"/>
                <a:cs typeface="Roboto"/>
              </a:rPr>
              <a:t>Fabrication de </a:t>
            </a:r>
            <a:r>
              <a:rPr lang="en-US" dirty="0" err="1">
                <a:latin typeface="Roboto"/>
                <a:ea typeface="Roboto"/>
                <a:cs typeface="Roboto"/>
              </a:rPr>
              <a:t>jumelles</a:t>
            </a:r>
            <a:r>
              <a:rPr lang="en-US" dirty="0">
                <a:latin typeface="Roboto"/>
                <a:ea typeface="Roboto"/>
                <a:cs typeface="Roboto"/>
              </a:rPr>
              <a:t> </a:t>
            </a:r>
            <a:r>
              <a:rPr lang="en-US" dirty="0" err="1">
                <a:latin typeface="Roboto"/>
                <a:ea typeface="Roboto"/>
                <a:cs typeface="Roboto"/>
              </a:rPr>
              <a:t>d’obersation</a:t>
            </a:r>
            <a:r>
              <a:rPr lang="en-US" dirty="0">
                <a:latin typeface="Roboto"/>
                <a:ea typeface="Roboto"/>
                <a:cs typeface="Roboto"/>
              </a:rPr>
              <a:t> </a:t>
            </a:r>
            <a:r>
              <a:rPr lang="en-US" dirty="0" err="1">
                <a:latin typeface="Roboto"/>
                <a:ea typeface="Roboto"/>
                <a:cs typeface="Roboto"/>
              </a:rPr>
              <a:t>en</a:t>
            </a:r>
            <a:r>
              <a:rPr lang="en-US" dirty="0">
                <a:latin typeface="Roboto"/>
                <a:ea typeface="Roboto"/>
                <a:cs typeface="Roboto"/>
              </a:rPr>
              <a:t> carton</a:t>
            </a:r>
          </a:p>
          <a:p>
            <a:r>
              <a:rPr lang="en-US" dirty="0">
                <a:latin typeface="Roboto"/>
                <a:ea typeface="Roboto"/>
                <a:cs typeface="Roboto"/>
              </a:rPr>
              <a:t>(</a:t>
            </a:r>
            <a:r>
              <a:rPr lang="en-US" dirty="0" err="1">
                <a:latin typeface="Roboto"/>
                <a:ea typeface="Roboto"/>
                <a:cs typeface="Roboto"/>
              </a:rPr>
              <a:t>loisirs</a:t>
            </a:r>
            <a:r>
              <a:rPr lang="en-US" dirty="0">
                <a:latin typeface="Roboto"/>
                <a:ea typeface="Roboto"/>
                <a:cs typeface="Roboto"/>
              </a:rPr>
              <a:t> </a:t>
            </a:r>
            <a:r>
              <a:rPr lang="en-US" dirty="0" err="1">
                <a:latin typeface="Roboto"/>
                <a:ea typeface="Roboto"/>
                <a:cs typeface="Roboto"/>
              </a:rPr>
              <a:t>créatifs</a:t>
            </a:r>
            <a:r>
              <a:rPr lang="en-US" dirty="0">
                <a:latin typeface="Roboto"/>
                <a:ea typeface="Roboto"/>
                <a:cs typeface="Roboto"/>
              </a:rPr>
              <a:t>)</a:t>
            </a:r>
          </a:p>
          <a:p>
            <a:endParaRPr lang="en-US" dirty="0">
              <a:latin typeface="Roboto"/>
              <a:ea typeface="Roboto"/>
              <a:cs typeface="Roboto"/>
            </a:endParaRPr>
          </a:p>
          <a:p>
            <a:r>
              <a:rPr lang="en-US" dirty="0" err="1">
                <a:latin typeface="Roboto"/>
                <a:ea typeface="Roboto"/>
                <a:cs typeface="Roboto"/>
              </a:rPr>
              <a:t>Débat</a:t>
            </a:r>
            <a:r>
              <a:rPr lang="en-US" dirty="0">
                <a:latin typeface="Roboto"/>
                <a:ea typeface="Roboto"/>
                <a:cs typeface="Roboto"/>
              </a:rPr>
              <a:t> </a:t>
            </a:r>
            <a:r>
              <a:rPr lang="en-US" dirty="0" err="1">
                <a:latin typeface="Roboto"/>
                <a:ea typeface="Roboto"/>
                <a:cs typeface="Roboto"/>
              </a:rPr>
              <a:t>lutte</a:t>
            </a:r>
            <a:r>
              <a:rPr lang="en-US" dirty="0">
                <a:latin typeface="Roboto"/>
                <a:ea typeface="Roboto"/>
                <a:cs typeface="Roboto"/>
              </a:rPr>
              <a:t> </a:t>
            </a:r>
            <a:r>
              <a:rPr lang="en-US" dirty="0" err="1">
                <a:latin typeface="Roboto"/>
                <a:ea typeface="Roboto"/>
                <a:cs typeface="Roboto"/>
              </a:rPr>
              <a:t>contre</a:t>
            </a:r>
            <a:r>
              <a:rPr lang="en-US" dirty="0">
                <a:latin typeface="Roboto"/>
                <a:ea typeface="Roboto"/>
                <a:cs typeface="Roboto"/>
              </a:rPr>
              <a:t> les discriminations</a:t>
            </a:r>
          </a:p>
          <a:p>
            <a:r>
              <a:rPr lang="en-US" dirty="0">
                <a:latin typeface="Roboto"/>
                <a:ea typeface="Roboto"/>
                <a:cs typeface="Roboto"/>
              </a:rPr>
              <a:t> </a:t>
            </a:r>
          </a:p>
          <a:p>
            <a:r>
              <a:rPr lang="fr-FR" dirty="0"/>
              <a:t>Accès libre Zones animées</a:t>
            </a:r>
          </a:p>
          <a:p>
            <a:endParaRPr lang="fr-FR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>
            <a:normAutofit/>
          </a:bodyPr>
          <a:lstStyle/>
          <a:p>
            <a:r>
              <a:rPr lang="fr-FR" dirty="0"/>
              <a:t>  Initiation relaxation</a:t>
            </a:r>
          </a:p>
          <a:p>
            <a:endParaRPr lang="fr-FR" dirty="0">
              <a:latin typeface="Roboto"/>
            </a:endParaRPr>
          </a:p>
          <a:p>
            <a:r>
              <a:rPr lang="fr-FR" dirty="0">
                <a:latin typeface="Roboto"/>
              </a:rPr>
              <a:t>Fabrication de chenilles en boites d’œufs</a:t>
            </a:r>
            <a:endParaRPr lang="fr-FR" dirty="0"/>
          </a:p>
          <a:p>
            <a:endParaRPr lang="fr-FR" dirty="0"/>
          </a:p>
          <a:p>
            <a:r>
              <a:rPr lang="fr-FR" dirty="0"/>
              <a:t>Accès libre Zones animées</a:t>
            </a:r>
          </a:p>
          <a:p>
            <a:endParaRPr lang="fr-FR" dirty="0"/>
          </a:p>
        </p:txBody>
      </p:sp>
      <p:pic>
        <p:nvPicPr>
          <p:cNvPr id="11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ACF03F1B-FBD4-E466-45CC-291F693946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6" name="Image 22">
            <a:extLst>
              <a:ext uri="{FF2B5EF4-FFF2-40B4-BE49-F238E27FC236}">
                <a16:creationId xmlns:a16="http://schemas.microsoft.com/office/drawing/2014/main" id="{2AA8DF9F-45AC-B837-B305-54222CF1DF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37091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14400" y="1441770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r-FR" dirty="0"/>
              <a:t>Lecture d’histoires</a:t>
            </a:r>
          </a:p>
          <a:p>
            <a:endParaRPr lang="fr-FR" dirty="0"/>
          </a:p>
          <a:p>
            <a:r>
              <a:rPr lang="fr-FR" dirty="0"/>
              <a:t>Epervier  </a:t>
            </a:r>
          </a:p>
          <a:p>
            <a:r>
              <a:rPr lang="fr-FR" dirty="0"/>
              <a:t>(jeu collectif)</a:t>
            </a:r>
          </a:p>
          <a:p>
            <a:endParaRPr lang="fr-FR" dirty="0"/>
          </a:p>
          <a:p>
            <a:r>
              <a:rPr lang="fr-FR" dirty="0"/>
              <a:t>Accès libre Boîtes à jouer</a:t>
            </a:r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Accueil de loisirs LE BLEU DU CIEL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PROGRAMME ELEMENTAIRE Du 30 MARS au 3 AVRIL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fr-FR" b="1" dirty="0"/>
              <a:t>Ce programme est susceptible d’être modifié. (Conditions météorologiques, demandes des enfants, fatigue du groupe, opportunités…) </a:t>
            </a:r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littéraire : Le seigneur des anneaux de </a:t>
            </a:r>
            <a:r>
              <a:rPr lang="fr-FR" dirty="0">
                <a:solidFill>
                  <a:srgbClr val="7030A0"/>
                </a:solidFill>
              </a:rPr>
              <a:t>J.R.R Tolkien</a:t>
            </a:r>
            <a:endParaRPr lang="fr-FR" dirty="0">
              <a:solidFill>
                <a:srgbClr val="7030A0"/>
              </a:solidFill>
              <a:latin typeface="Roboto"/>
              <a:ea typeface="Roboto"/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</a:endParaRPr>
          </a:p>
          <a:p>
            <a:pPr algn="ctr"/>
            <a:endParaRPr lang="fr-FR" dirty="0">
              <a:solidFill>
                <a:srgbClr val="7030A0"/>
              </a:solidFill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>
            <a:normAutofit/>
          </a:bodyPr>
          <a:lstStyle/>
          <a:p>
            <a:r>
              <a:rPr lang="fr-FR" dirty="0"/>
              <a:t>Création de fleures en pâte à modeler</a:t>
            </a:r>
          </a:p>
          <a:p>
            <a:endParaRPr lang="fr-FR" dirty="0"/>
          </a:p>
          <a:p>
            <a:r>
              <a:rPr lang="fr-FR" dirty="0"/>
              <a:t>Relai </a:t>
            </a:r>
          </a:p>
          <a:p>
            <a:r>
              <a:rPr lang="fr-FR" dirty="0"/>
              <a:t>(jeu collectif)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/>
              <a:t>Zones animées</a:t>
            </a:r>
          </a:p>
          <a:p>
            <a:endParaRPr lang="fr-FR" dirty="0" err="1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Initiation Yoga</a:t>
            </a:r>
          </a:p>
          <a:p>
            <a:endParaRPr lang="fr-FR" dirty="0"/>
          </a:p>
          <a:p>
            <a:r>
              <a:rPr lang="fr-FR" dirty="0"/>
              <a:t>Halli Galli </a:t>
            </a:r>
          </a:p>
          <a:p>
            <a:r>
              <a:rPr lang="fr-FR" dirty="0"/>
              <a:t>(jeu de société)</a:t>
            </a:r>
          </a:p>
          <a:p>
            <a:endParaRPr lang="fr-FR" dirty="0"/>
          </a:p>
          <a:p>
            <a:r>
              <a:rPr lang="fr-FR" dirty="0"/>
              <a:t>Accès libre Boîtes à jouer</a:t>
            </a:r>
          </a:p>
          <a:p>
            <a:endParaRPr lang="fr-FR" dirty="0">
              <a:latin typeface="Roboto"/>
              <a:ea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>
            <a:normAutofit/>
          </a:bodyPr>
          <a:lstStyle/>
          <a:p>
            <a:r>
              <a:rPr lang="fr-FR" dirty="0"/>
              <a:t>Création de tortues en boite d’</a:t>
            </a:r>
            <a:r>
              <a:rPr lang="fr-FR" dirty="0" err="1"/>
              <a:t>oeufs</a:t>
            </a:r>
            <a:endParaRPr lang="fr-FR" dirty="0"/>
          </a:p>
          <a:p>
            <a:endParaRPr lang="fr-FR" dirty="0"/>
          </a:p>
          <a:p>
            <a:r>
              <a:rPr lang="fr-FR" dirty="0"/>
              <a:t>Jeu de bonbons</a:t>
            </a:r>
          </a:p>
          <a:p>
            <a:r>
              <a:rPr lang="fr-FR" dirty="0"/>
              <a:t>(jeu collectif)</a:t>
            </a:r>
          </a:p>
          <a:p>
            <a:endParaRPr lang="fr-FR" dirty="0"/>
          </a:p>
          <a:p>
            <a:r>
              <a:rPr lang="fr-FR" dirty="0"/>
              <a:t>Accès libre Zones animées</a:t>
            </a:r>
          </a:p>
          <a:p>
            <a:endParaRPr 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/>
          </a:bodyPr>
          <a:lstStyle/>
          <a:p>
            <a:r>
              <a:rPr lang="fr-FR" dirty="0">
                <a:latin typeface="Roboto"/>
              </a:rPr>
              <a:t> Chants</a:t>
            </a:r>
          </a:p>
          <a:p>
            <a:endParaRPr lang="fr-FR" dirty="0">
              <a:latin typeface="Roboto"/>
            </a:endParaRPr>
          </a:p>
          <a:p>
            <a:r>
              <a:rPr lang="fr-FR" dirty="0">
                <a:latin typeface="Roboto"/>
              </a:rPr>
              <a:t>Découverte de mots en chinois</a:t>
            </a:r>
          </a:p>
          <a:p>
            <a:endParaRPr lang="fr-FR" dirty="0">
              <a:latin typeface="Roboto"/>
            </a:endParaRPr>
          </a:p>
          <a:p>
            <a:r>
              <a:rPr lang="fr-FR" dirty="0"/>
              <a:t>Accès libre Boîtes à jouer</a:t>
            </a:r>
          </a:p>
          <a:p>
            <a:endParaRPr lang="fr-FR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>
            <a:normAutofit/>
          </a:bodyPr>
          <a:lstStyle/>
          <a:p>
            <a:r>
              <a:rPr lang="fr-FR" dirty="0"/>
              <a:t>Fabrication de bracelets</a:t>
            </a:r>
          </a:p>
          <a:p>
            <a:endParaRPr lang="fr-FR" dirty="0"/>
          </a:p>
          <a:p>
            <a:r>
              <a:rPr lang="fr-FR" dirty="0"/>
              <a:t>Cerceaux musicaux</a:t>
            </a:r>
          </a:p>
          <a:p>
            <a:r>
              <a:rPr lang="fr-FR" dirty="0"/>
              <a:t>(jeu collectif)</a:t>
            </a:r>
          </a:p>
          <a:p>
            <a:endParaRPr lang="fr-FR" dirty="0"/>
          </a:p>
          <a:p>
            <a:r>
              <a:rPr lang="fr-FR" dirty="0"/>
              <a:t>Accès libre Zones animées</a:t>
            </a:r>
          </a:p>
          <a:p>
            <a:endParaRPr lang="fr-FR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Lecture de contes</a:t>
            </a:r>
          </a:p>
          <a:p>
            <a:endParaRPr lang="fr-FR" dirty="0"/>
          </a:p>
          <a:p>
            <a:r>
              <a:rPr lang="fr-FR" dirty="0"/>
              <a:t>Initiation à la langue des signes</a:t>
            </a:r>
          </a:p>
          <a:p>
            <a:endParaRPr lang="fr-FR" dirty="0"/>
          </a:p>
          <a:p>
            <a:r>
              <a:rPr lang="fr-FR" dirty="0"/>
              <a:t>Accès libre Boîtes à jouer</a:t>
            </a:r>
          </a:p>
          <a:p>
            <a:endParaRPr lang="fr-FR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  <a:cs typeface="Roboto"/>
              </a:rPr>
              <a:t>Tempête en mer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(jeu </a:t>
            </a:r>
            <a:r>
              <a:rPr lang="fr-FR" dirty="0" err="1">
                <a:latin typeface="Roboto"/>
                <a:ea typeface="Roboto"/>
                <a:cs typeface="Roboto"/>
              </a:rPr>
              <a:t>spotif</a:t>
            </a:r>
            <a:r>
              <a:rPr lang="fr-FR" dirty="0">
                <a:latin typeface="Roboto"/>
                <a:ea typeface="Roboto"/>
                <a:cs typeface="Roboto"/>
              </a:rPr>
              <a:t>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>
                <a:latin typeface="Roboto"/>
                <a:ea typeface="Roboto"/>
                <a:cs typeface="Roboto"/>
              </a:rPr>
              <a:t>Fabrication de poissons d’avril</a:t>
            </a:r>
          </a:p>
          <a:p>
            <a:r>
              <a:rPr lang="fr-FR" dirty="0">
                <a:latin typeface="Roboto"/>
                <a:ea typeface="Roboto"/>
                <a:cs typeface="Roboto"/>
              </a:rPr>
              <a:t>(loisirs créatifs)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  <a:p>
            <a:r>
              <a:rPr lang="fr-FR" dirty="0"/>
              <a:t>Accès libre</a:t>
            </a:r>
          </a:p>
          <a:p>
            <a:r>
              <a:rPr lang="fr-FR" dirty="0"/>
              <a:t> Zones animées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en-US" dirty="0"/>
              <a:t>Lecture </a:t>
            </a:r>
            <a:r>
              <a:rPr lang="en-US" dirty="0" err="1"/>
              <a:t>d’histoires</a:t>
            </a:r>
            <a:r>
              <a:rPr lang="en-US" dirty="0"/>
              <a:t> de </a:t>
            </a:r>
            <a:r>
              <a:rPr lang="en-US" dirty="0" err="1"/>
              <a:t>poissons</a:t>
            </a:r>
            <a:r>
              <a:rPr lang="en-US" dirty="0"/>
              <a:t> </a:t>
            </a:r>
            <a:r>
              <a:rPr lang="en-US" dirty="0" err="1"/>
              <a:t>d’avril</a:t>
            </a:r>
            <a:endParaRPr lang="en-US" dirty="0"/>
          </a:p>
          <a:p>
            <a:endParaRPr lang="en-US" dirty="0"/>
          </a:p>
          <a:p>
            <a:r>
              <a:rPr lang="fr-FR" dirty="0"/>
              <a:t>Accès libre</a:t>
            </a:r>
          </a:p>
          <a:p>
            <a:r>
              <a:rPr lang="fr-FR" dirty="0"/>
              <a:t> Zones animées</a:t>
            </a:r>
          </a:p>
          <a:p>
            <a:endParaRPr lang="fr-FR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>
            <a:normAutofit/>
          </a:bodyPr>
          <a:lstStyle/>
          <a:p>
            <a:r>
              <a:rPr lang="fr-FR" dirty="0" err="1"/>
              <a:t>Uno</a:t>
            </a:r>
            <a:endParaRPr lang="fr-FR" dirty="0"/>
          </a:p>
          <a:p>
            <a:r>
              <a:rPr lang="fr-FR" dirty="0"/>
              <a:t>(jeu de société)</a:t>
            </a:r>
          </a:p>
          <a:p>
            <a:endParaRPr lang="fr-FR" dirty="0"/>
          </a:p>
          <a:p>
            <a:r>
              <a:rPr lang="fr-FR" dirty="0"/>
              <a:t>Puissance 4</a:t>
            </a:r>
          </a:p>
          <a:p>
            <a:r>
              <a:rPr lang="fr-FR" dirty="0"/>
              <a:t>(jeu de société)</a:t>
            </a:r>
          </a:p>
          <a:p>
            <a:endParaRPr lang="fr-FR" dirty="0"/>
          </a:p>
          <a:p>
            <a:r>
              <a:rPr lang="fr-FR" dirty="0"/>
              <a:t>Accès libre Zones animées</a:t>
            </a:r>
          </a:p>
          <a:p>
            <a:endParaRPr lang="fr-FR" dirty="0"/>
          </a:p>
        </p:txBody>
      </p:sp>
      <p:pic>
        <p:nvPicPr>
          <p:cNvPr id="11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E8DE177B-5679-F12D-C5B0-F2A5E0A5B3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6" name="Image 22">
            <a:extLst>
              <a:ext uri="{FF2B5EF4-FFF2-40B4-BE49-F238E27FC236}">
                <a16:creationId xmlns:a16="http://schemas.microsoft.com/office/drawing/2014/main" id="{2B4370A0-6C46-548C-9C95-9FAA1B3173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5628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14400" y="1441770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Férié</a:t>
            </a:r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Accueil de loisirs LE BLEU DU CIEL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PROGRAMME ELEMENTAIRE Du 6 au 10 AVRIL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fr-FR" b="1" dirty="0"/>
              <a:t>Ce programme est susceptible d’être modifié. (Conditions météorologiques, demandes des enfants, fatigue du groupe, opportunités…) </a:t>
            </a:r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littéraire : Le seigneur des anneaux de </a:t>
            </a:r>
            <a:r>
              <a:rPr lang="fr-FR" dirty="0">
                <a:solidFill>
                  <a:srgbClr val="7030A0"/>
                </a:solidFill>
              </a:rPr>
              <a:t>J.R.R Tolkien</a:t>
            </a:r>
            <a:endParaRPr lang="fr-FR" dirty="0">
              <a:solidFill>
                <a:srgbClr val="7030A0"/>
              </a:solidFill>
              <a:latin typeface="Roboto"/>
              <a:ea typeface="Roboto"/>
              <a:cs typeface="Roboto"/>
            </a:endParaRPr>
          </a:p>
          <a:p>
            <a:pPr algn="ctr"/>
            <a:endParaRPr lang="fr-FR" dirty="0">
              <a:solidFill>
                <a:srgbClr val="7030A0"/>
              </a:solidFill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>
            <a:normAutofit/>
          </a:bodyPr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Férié</a:t>
            </a:r>
          </a:p>
          <a:p>
            <a:endParaRPr lang="fr-FR" dirty="0"/>
          </a:p>
          <a:p>
            <a:endParaRPr lang="fr-FR" dirty="0" err="1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Création d’arc en ciel en assiettes en carton</a:t>
            </a:r>
          </a:p>
          <a:p>
            <a:endParaRPr lang="fr-FR" dirty="0"/>
          </a:p>
          <a:p>
            <a:r>
              <a:rPr lang="fr-FR" dirty="0"/>
              <a:t>Initiation danse </a:t>
            </a:r>
          </a:p>
          <a:p>
            <a:endParaRPr lang="fr-FR" dirty="0"/>
          </a:p>
          <a:p>
            <a:r>
              <a:rPr lang="fr-FR" dirty="0"/>
              <a:t>Accès libre Boîtes à jouer</a:t>
            </a:r>
          </a:p>
          <a:p>
            <a:endParaRPr lang="fr-FR" dirty="0">
              <a:latin typeface="Roboto"/>
              <a:ea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>
            <a:normAutofit/>
          </a:bodyPr>
          <a:lstStyle/>
          <a:p>
            <a:r>
              <a:rPr lang="fr-FR" dirty="0"/>
              <a:t>Puissance 4</a:t>
            </a:r>
          </a:p>
          <a:p>
            <a:r>
              <a:rPr lang="fr-FR" dirty="0"/>
              <a:t>(jeu de société)</a:t>
            </a:r>
          </a:p>
          <a:p>
            <a:endParaRPr lang="fr-FR" dirty="0"/>
          </a:p>
          <a:p>
            <a:r>
              <a:rPr lang="fr-FR" dirty="0"/>
              <a:t>Jeu des mimes</a:t>
            </a:r>
          </a:p>
          <a:p>
            <a:endParaRPr lang="fr-FR" dirty="0"/>
          </a:p>
          <a:p>
            <a:r>
              <a:rPr lang="fr-FR" dirty="0"/>
              <a:t>Accès libre Zones animées</a:t>
            </a:r>
          </a:p>
          <a:p>
            <a:endParaRPr 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/>
          </a:bodyPr>
          <a:lstStyle/>
          <a:p>
            <a:r>
              <a:rPr lang="fr-FR" dirty="0"/>
              <a:t>Jeu avec les mots d’un livre</a:t>
            </a:r>
          </a:p>
          <a:p>
            <a:endParaRPr lang="fr-FR" dirty="0"/>
          </a:p>
          <a:p>
            <a:r>
              <a:rPr lang="fr-FR" dirty="0"/>
              <a:t>Petits pois sauteurs </a:t>
            </a:r>
          </a:p>
          <a:p>
            <a:r>
              <a:rPr lang="fr-FR" dirty="0"/>
              <a:t>(jeu collectif)</a:t>
            </a:r>
          </a:p>
          <a:p>
            <a:endParaRPr lang="fr-FR" dirty="0"/>
          </a:p>
          <a:p>
            <a:r>
              <a:rPr lang="fr-FR" dirty="0"/>
              <a:t>Accès libre Boîtes à jouer</a:t>
            </a:r>
          </a:p>
          <a:p>
            <a:endParaRPr lang="fr-FR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>
            <a:normAutofit/>
          </a:bodyPr>
          <a:lstStyle/>
          <a:p>
            <a:r>
              <a:rPr lang="fr-FR" dirty="0"/>
              <a:t>Relai</a:t>
            </a:r>
          </a:p>
          <a:p>
            <a:r>
              <a:rPr lang="fr-FR" dirty="0"/>
              <a:t>(jeu collectif)</a:t>
            </a:r>
          </a:p>
          <a:p>
            <a:endParaRPr lang="fr-FR" dirty="0"/>
          </a:p>
          <a:p>
            <a:r>
              <a:rPr lang="fr-FR" dirty="0" err="1"/>
              <a:t>Uno</a:t>
            </a:r>
            <a:r>
              <a:rPr lang="fr-FR" dirty="0"/>
              <a:t> </a:t>
            </a:r>
          </a:p>
          <a:p>
            <a:r>
              <a:rPr lang="fr-FR" dirty="0"/>
              <a:t>(jeu de société)</a:t>
            </a:r>
          </a:p>
          <a:p>
            <a:endParaRPr lang="fr-FR" dirty="0"/>
          </a:p>
          <a:p>
            <a:r>
              <a:rPr lang="fr-FR" dirty="0"/>
              <a:t>Accès libre Zones animées</a:t>
            </a:r>
          </a:p>
          <a:p>
            <a:endParaRPr lang="fr-FR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</a:rPr>
              <a:t> Lecture d’histoires</a:t>
            </a:r>
          </a:p>
          <a:p>
            <a:endParaRPr lang="fr-FR" dirty="0">
              <a:latin typeface="Roboto"/>
            </a:endParaRPr>
          </a:p>
          <a:p>
            <a:r>
              <a:rPr lang="fr-FR" dirty="0" err="1">
                <a:latin typeface="Roboto"/>
              </a:rPr>
              <a:t>Bérêt</a:t>
            </a:r>
            <a:r>
              <a:rPr lang="fr-FR" dirty="0">
                <a:latin typeface="Roboto"/>
              </a:rPr>
              <a:t> </a:t>
            </a:r>
          </a:p>
          <a:p>
            <a:r>
              <a:rPr lang="fr-FR" dirty="0">
                <a:latin typeface="Roboto"/>
              </a:rPr>
              <a:t>(jeu collectif)</a:t>
            </a:r>
          </a:p>
          <a:p>
            <a:endParaRPr lang="fr-FR" dirty="0">
              <a:latin typeface="Roboto"/>
            </a:endParaRPr>
          </a:p>
          <a:p>
            <a:r>
              <a:rPr lang="fr-FR" dirty="0"/>
              <a:t>Accès libre Boîtes à jouer</a:t>
            </a:r>
          </a:p>
          <a:p>
            <a:endParaRPr lang="fr-FR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Intervenant Atelier création de parfums</a:t>
            </a:r>
          </a:p>
          <a:p>
            <a:endParaRPr lang="fr-FR" dirty="0"/>
          </a:p>
          <a:p>
            <a:r>
              <a:rPr lang="fr-FR" dirty="0"/>
              <a:t>Chants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/>
              <a:t>Zones animées</a:t>
            </a:r>
          </a:p>
          <a:p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en-US" dirty="0" err="1"/>
              <a:t>Création</a:t>
            </a:r>
            <a:r>
              <a:rPr lang="en-US" dirty="0"/>
              <a:t> </a:t>
            </a:r>
            <a:r>
              <a:rPr lang="en-US" dirty="0" err="1"/>
              <a:t>d’araignées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assiettes </a:t>
            </a:r>
            <a:r>
              <a:rPr lang="en-US" dirty="0" err="1"/>
              <a:t>en</a:t>
            </a:r>
            <a:r>
              <a:rPr lang="en-US" dirty="0"/>
              <a:t> carton</a:t>
            </a:r>
          </a:p>
          <a:p>
            <a:r>
              <a:rPr lang="en-US" dirty="0"/>
              <a:t>(</a:t>
            </a:r>
            <a:r>
              <a:rPr lang="en-US" dirty="0" err="1"/>
              <a:t>loisirs</a:t>
            </a:r>
            <a:r>
              <a:rPr lang="en-US" dirty="0"/>
              <a:t> </a:t>
            </a:r>
            <a:r>
              <a:rPr lang="en-US" dirty="0" err="1"/>
              <a:t>créatifs</a:t>
            </a:r>
            <a:r>
              <a:rPr lang="en-US" dirty="0"/>
              <a:t>) </a:t>
            </a:r>
          </a:p>
          <a:p>
            <a:endParaRPr lang="en-US" dirty="0"/>
          </a:p>
          <a:p>
            <a:r>
              <a:rPr lang="fr-FR" dirty="0"/>
              <a:t>Accès libre Zones animées</a:t>
            </a:r>
          </a:p>
          <a:p>
            <a:endParaRPr lang="fr-FR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>
            <a:normAutofit/>
          </a:bodyPr>
          <a:lstStyle/>
          <a:p>
            <a:r>
              <a:rPr lang="fr-FR" dirty="0"/>
              <a:t>Jeu de </a:t>
            </a:r>
            <a:r>
              <a:rPr lang="fr-FR" dirty="0" err="1"/>
              <a:t>memories</a:t>
            </a:r>
            <a:endParaRPr lang="fr-FR" dirty="0"/>
          </a:p>
          <a:p>
            <a:endParaRPr lang="fr-FR" dirty="0"/>
          </a:p>
          <a:p>
            <a:r>
              <a:rPr lang="fr-FR" dirty="0"/>
              <a:t>Initiation yoga</a:t>
            </a:r>
          </a:p>
          <a:p>
            <a:endParaRPr lang="fr-FR" dirty="0"/>
          </a:p>
          <a:p>
            <a:r>
              <a:rPr lang="fr-FR" dirty="0"/>
              <a:t>Accès libre Zones animées</a:t>
            </a:r>
          </a:p>
          <a:p>
            <a:endParaRPr lang="fr-FR" dirty="0"/>
          </a:p>
        </p:txBody>
      </p:sp>
      <p:pic>
        <p:nvPicPr>
          <p:cNvPr id="11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92CBFAC0-04D3-14A0-F1DA-A9D92DCB5B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6" name="Image 22">
            <a:extLst>
              <a:ext uri="{FF2B5EF4-FFF2-40B4-BE49-F238E27FC236}">
                <a16:creationId xmlns:a16="http://schemas.microsoft.com/office/drawing/2014/main" id="{ECF289A7-CAED-5D50-D736-BF35C2AB5B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17565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992C17-DC85-F988-B802-7D064BBC61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163AC9C5-C60B-DD2B-A2C0-F966E33D406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14400" y="1441770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</a:rPr>
              <a:t>Initiation Yoga</a:t>
            </a:r>
          </a:p>
          <a:p>
            <a:endParaRPr lang="fr-FR" dirty="0">
              <a:latin typeface="Roboto"/>
            </a:endParaRPr>
          </a:p>
          <a:p>
            <a:r>
              <a:rPr lang="fr-FR" dirty="0">
                <a:latin typeface="Roboto"/>
              </a:rPr>
              <a:t>Chants</a:t>
            </a:r>
            <a:endParaRPr lang="fr-FR" dirty="0">
              <a:cs typeface="Roboto"/>
            </a:endParaRPr>
          </a:p>
          <a:p>
            <a:endParaRPr lang="fr-FR" dirty="0"/>
          </a:p>
          <a:p>
            <a:r>
              <a:rPr lang="fr-FR" dirty="0"/>
              <a:t>Accès libre Boîtes à jouer</a:t>
            </a:r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C6598818-1F37-9C78-C0CB-1933B3311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Accueil de loisirs LE BLEU DU CIEL maternelle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DU 13 au 17 AVRIL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301ED18-D717-57C5-AA4C-667D8B2A1E9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fr-FR" b="1" dirty="0"/>
              <a:t>Ce programme est susceptible d’être modifié. (Conditions météorologiques, demandes des enfants, fatigue du groupe, opportunités…) </a:t>
            </a:r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littéraire : Le seigneur des anneaux de </a:t>
            </a:r>
            <a:r>
              <a:rPr lang="fr-FR" dirty="0">
                <a:solidFill>
                  <a:srgbClr val="7030A0"/>
                </a:solidFill>
              </a:rPr>
              <a:t>J.R.R Tolkien</a:t>
            </a:r>
            <a:endParaRPr lang="fr-FR" dirty="0">
              <a:solidFill>
                <a:srgbClr val="7030A0"/>
              </a:solidFill>
              <a:latin typeface="Roboto"/>
              <a:ea typeface="Roboto"/>
              <a:cs typeface="Roboto"/>
            </a:endParaRP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839E1A9-276F-804D-33F3-2447C486345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 err="1"/>
              <a:t>Kapla</a:t>
            </a:r>
            <a:endParaRPr lang="fr-FR" dirty="0"/>
          </a:p>
          <a:p>
            <a:r>
              <a:rPr lang="fr-FR" dirty="0"/>
              <a:t>(jeu de construction) </a:t>
            </a:r>
          </a:p>
          <a:p>
            <a:endParaRPr lang="fr-FR" dirty="0"/>
          </a:p>
          <a:p>
            <a:r>
              <a:rPr lang="fr-FR" dirty="0"/>
              <a:t>Loup garou </a:t>
            </a:r>
          </a:p>
          <a:p>
            <a:r>
              <a:rPr lang="fr-FR" dirty="0"/>
              <a:t>(jeu de société)</a:t>
            </a:r>
            <a:endParaRPr lang="fr-FR" dirty="0">
              <a:cs typeface="Roboto"/>
            </a:endParaRPr>
          </a:p>
          <a:p>
            <a:endParaRPr lang="fr-FR" dirty="0"/>
          </a:p>
          <a:p>
            <a:r>
              <a:rPr lang="fr-FR" dirty="0"/>
              <a:t>Accès libre Zones animées</a:t>
            </a:r>
          </a:p>
          <a:p>
            <a:endParaRPr lang="fr-FR" dirty="0"/>
          </a:p>
          <a:p>
            <a:endParaRPr lang="fr-FR" dirty="0" err="1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AF48AEB-D274-F727-4B90-4714F09998C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Lego</a:t>
            </a:r>
          </a:p>
          <a:p>
            <a:r>
              <a:rPr lang="fr-FR" dirty="0"/>
              <a:t>(jeu de construction)</a:t>
            </a:r>
          </a:p>
          <a:p>
            <a:endParaRPr lang="fr-FR" dirty="0"/>
          </a:p>
          <a:p>
            <a:r>
              <a:rPr lang="fr-FR" dirty="0"/>
              <a:t>Initiation danse </a:t>
            </a:r>
            <a:endParaRPr lang="fr-FR" dirty="0">
              <a:cs typeface="Roboto"/>
            </a:endParaRPr>
          </a:p>
          <a:p>
            <a:endParaRPr lang="fr-FR" dirty="0"/>
          </a:p>
          <a:p>
            <a:r>
              <a:rPr lang="fr-FR" dirty="0"/>
              <a:t>Accès libre Boîtes à jouer</a:t>
            </a:r>
          </a:p>
          <a:p>
            <a:endParaRPr lang="fr-FR" dirty="0">
              <a:latin typeface="Roboto"/>
              <a:ea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B077890-21B8-774B-EF6D-06507FDAA33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Jeu de mime</a:t>
            </a:r>
          </a:p>
          <a:p>
            <a:r>
              <a:rPr lang="fr-FR" dirty="0"/>
              <a:t>(jeu collectif)</a:t>
            </a:r>
          </a:p>
          <a:p>
            <a:endParaRPr lang="fr-FR" dirty="0"/>
          </a:p>
          <a:p>
            <a:r>
              <a:rPr lang="fr-FR" dirty="0">
                <a:cs typeface="Roboto"/>
              </a:rPr>
              <a:t>Création de couronnes de fleurs</a:t>
            </a:r>
          </a:p>
          <a:p>
            <a:endParaRPr lang="fr-FR" dirty="0"/>
          </a:p>
          <a:p>
            <a:r>
              <a:rPr lang="fr-FR" dirty="0"/>
              <a:t>Accès libre Zones animées</a:t>
            </a:r>
          </a:p>
          <a:p>
            <a:endParaRPr 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D72D29D1-35F6-875D-4052-294B258E513D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Relai</a:t>
            </a:r>
          </a:p>
          <a:p>
            <a:r>
              <a:rPr lang="fr-FR" dirty="0"/>
              <a:t>(jeu collectif)</a:t>
            </a:r>
          </a:p>
          <a:p>
            <a:endParaRPr lang="fr-FR" dirty="0"/>
          </a:p>
          <a:p>
            <a:r>
              <a:rPr lang="fr-FR" dirty="0" err="1"/>
              <a:t>Halli</a:t>
            </a:r>
            <a:r>
              <a:rPr lang="fr-FR" dirty="0"/>
              <a:t> Galli </a:t>
            </a:r>
          </a:p>
          <a:p>
            <a:r>
              <a:rPr lang="fr-FR" dirty="0"/>
              <a:t>(jeu de société)</a:t>
            </a:r>
            <a:endParaRPr lang="fr-FR" dirty="0">
              <a:cs typeface="Roboto"/>
            </a:endParaRPr>
          </a:p>
          <a:p>
            <a:endParaRPr lang="fr-FR" dirty="0"/>
          </a:p>
          <a:p>
            <a:r>
              <a:rPr lang="fr-FR" dirty="0"/>
              <a:t>Accès libre Boîtes à jouer</a:t>
            </a:r>
          </a:p>
          <a:p>
            <a:endParaRPr lang="fr-FR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61044B13-9E7B-60C7-FCB2-EE703759BB9E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 lnSpcReduction="10000"/>
          </a:bodyPr>
          <a:lstStyle/>
          <a:p>
            <a:r>
              <a:rPr lang="fr-FR" dirty="0">
                <a:latin typeface="Roboto"/>
              </a:rPr>
              <a:t> Cuillères en bois magique</a:t>
            </a:r>
          </a:p>
          <a:p>
            <a:r>
              <a:rPr lang="fr-FR" dirty="0">
                <a:latin typeface="Roboto"/>
              </a:rPr>
              <a:t>(</a:t>
            </a:r>
            <a:r>
              <a:rPr lang="fr-FR">
                <a:latin typeface="Roboto"/>
              </a:rPr>
              <a:t>loisirs créatifs)</a:t>
            </a:r>
            <a:endParaRPr lang="fr-FR" dirty="0">
              <a:latin typeface="Roboto"/>
            </a:endParaRPr>
          </a:p>
          <a:p>
            <a:endParaRPr lang="fr-FR" dirty="0">
              <a:latin typeface="Roboto"/>
            </a:endParaRPr>
          </a:p>
          <a:p>
            <a:r>
              <a:rPr lang="fr-FR" dirty="0">
                <a:latin typeface="Roboto"/>
                <a:cs typeface="Roboto"/>
              </a:rPr>
              <a:t>Mimes des animaux</a:t>
            </a:r>
          </a:p>
          <a:p>
            <a:r>
              <a:rPr lang="fr-FR" dirty="0">
                <a:latin typeface="Roboto"/>
                <a:cs typeface="Roboto"/>
              </a:rPr>
              <a:t>(jeu collectif)</a:t>
            </a:r>
            <a:endParaRPr lang="fr-FR" dirty="0">
              <a:cs typeface="Roboto"/>
            </a:endParaRPr>
          </a:p>
          <a:p>
            <a:endParaRPr lang="fr-FR" dirty="0"/>
          </a:p>
          <a:p>
            <a:r>
              <a:rPr lang="fr-FR" dirty="0"/>
              <a:t>Accès libre Zones animées</a:t>
            </a:r>
          </a:p>
          <a:p>
            <a:endParaRPr lang="fr-FR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1C75859B-7E71-0D58-5DB9-806BB85741EA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Création de chapeaux</a:t>
            </a:r>
          </a:p>
          <a:p>
            <a:endParaRPr lang="fr-FR" dirty="0"/>
          </a:p>
          <a:p>
            <a:r>
              <a:rPr lang="fr-FR" dirty="0"/>
              <a:t>Création de fresques </a:t>
            </a:r>
            <a:endParaRPr lang="fr-FR" dirty="0">
              <a:latin typeface="Roboto"/>
              <a:cs typeface="Roboto"/>
            </a:endParaRPr>
          </a:p>
          <a:p>
            <a:endParaRPr lang="fr-FR" dirty="0">
              <a:latin typeface="Roboto"/>
            </a:endParaRPr>
          </a:p>
          <a:p>
            <a:r>
              <a:rPr lang="fr-FR" dirty="0"/>
              <a:t>Accès libre Boîtes à jouer</a:t>
            </a:r>
          </a:p>
          <a:p>
            <a:endParaRPr lang="fr-FR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A48CA044-4E8E-1A96-4DE8-11C0EEA62D32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Les défis des petites bêtes</a:t>
            </a:r>
          </a:p>
          <a:p>
            <a:r>
              <a:rPr lang="fr-FR" dirty="0"/>
              <a:t>(Grand jeu) </a:t>
            </a:r>
          </a:p>
          <a:p>
            <a:endParaRPr lang="fr-FR" dirty="0"/>
          </a:p>
          <a:p>
            <a:r>
              <a:rPr lang="fr-FR" dirty="0" err="1"/>
              <a:t>Uno</a:t>
            </a:r>
            <a:r>
              <a:rPr lang="fr-FR" dirty="0"/>
              <a:t> </a:t>
            </a:r>
          </a:p>
          <a:p>
            <a:r>
              <a:rPr lang="fr-FR" dirty="0"/>
              <a:t>(jeu de société)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dirty="0"/>
              <a:t>Zones animées</a:t>
            </a:r>
          </a:p>
          <a:p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9990D241-AFE8-E478-F21A-7009EB89D329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 lIns="91440" tIns="45720" rIns="91440" bIns="45720" anchor="t">
            <a:normAutofit fontScale="92500" lnSpcReduction="20000"/>
          </a:bodyPr>
          <a:lstStyle/>
          <a:p>
            <a:r>
              <a:rPr lang="en-US" dirty="0"/>
              <a:t>Fabrication de </a:t>
            </a:r>
            <a:r>
              <a:rPr lang="en-US" dirty="0" err="1"/>
              <a:t>milles</a:t>
            </a:r>
            <a:r>
              <a:rPr lang="en-US" dirty="0"/>
              <a:t> pâtes </a:t>
            </a:r>
            <a:r>
              <a:rPr lang="en-US" dirty="0" err="1"/>
              <a:t>en</a:t>
            </a:r>
            <a:r>
              <a:rPr lang="en-US" dirty="0"/>
              <a:t> papier</a:t>
            </a:r>
          </a:p>
          <a:p>
            <a:r>
              <a:rPr lang="en-US" dirty="0"/>
              <a:t>(</a:t>
            </a:r>
            <a:r>
              <a:rPr lang="en-US" dirty="0" err="1"/>
              <a:t>loisirs</a:t>
            </a:r>
            <a:r>
              <a:rPr lang="en-US" dirty="0"/>
              <a:t> </a:t>
            </a:r>
            <a:r>
              <a:rPr lang="en-US" dirty="0" err="1"/>
              <a:t>créatifs</a:t>
            </a:r>
            <a:r>
              <a:rPr lang="en-US" dirty="0"/>
              <a:t>)</a:t>
            </a:r>
          </a:p>
          <a:p>
            <a:endParaRPr lang="en-US" dirty="0">
              <a:solidFill>
                <a:srgbClr val="7030A0"/>
              </a:solidFill>
            </a:endParaRPr>
          </a:p>
          <a:p>
            <a:r>
              <a:rPr lang="en-US" dirty="0" err="1">
                <a:solidFill>
                  <a:srgbClr val="7030A0"/>
                </a:solidFill>
              </a:rPr>
              <a:t>Sensibilisation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Le seigneur des anneaux</a:t>
            </a:r>
          </a:p>
          <a:p>
            <a:endParaRPr lang="en-US" dirty="0"/>
          </a:p>
          <a:p>
            <a:endParaRPr lang="en-US" dirty="0"/>
          </a:p>
          <a:p>
            <a:r>
              <a:rPr lang="fr-FR" dirty="0"/>
              <a:t>Accès libre Zones animées</a:t>
            </a:r>
          </a:p>
          <a:p>
            <a:endParaRPr lang="fr-FR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D99486A8-237D-2D02-7A1F-ECFE5784BC5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 lnSpcReduction="10000"/>
          </a:bodyPr>
          <a:lstStyle/>
          <a:p>
            <a:r>
              <a:rPr lang="fr-FR" dirty="0">
                <a:cs typeface="Roboto"/>
              </a:rPr>
              <a:t>Raconte-moi une histoire de drôle d’insectes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Création de marottes de criquets</a:t>
            </a:r>
          </a:p>
          <a:p>
            <a:endParaRPr lang="fr-FR" dirty="0"/>
          </a:p>
          <a:p>
            <a:r>
              <a:rPr lang="fr-FR" dirty="0"/>
              <a:t>Accès libre Zones animées</a:t>
            </a:r>
          </a:p>
          <a:p>
            <a:endParaRPr lang="fr-FR" dirty="0"/>
          </a:p>
        </p:txBody>
      </p:sp>
      <p:pic>
        <p:nvPicPr>
          <p:cNvPr id="11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253495BB-33D0-6BC4-1C6A-7F9DF5DA26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6" name="Image 22">
            <a:extLst>
              <a:ext uri="{FF2B5EF4-FFF2-40B4-BE49-F238E27FC236}">
                <a16:creationId xmlns:a16="http://schemas.microsoft.com/office/drawing/2014/main" id="{E1465AD4-17B8-E8D6-AD44-DAAE3AFCD3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957886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14400" y="1441770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r-FR" dirty="0"/>
              <a:t>Initiation football</a:t>
            </a:r>
          </a:p>
          <a:p>
            <a:endParaRPr lang="fr-FR" dirty="0"/>
          </a:p>
          <a:p>
            <a:r>
              <a:rPr lang="fr-FR" dirty="0"/>
              <a:t>Béret </a:t>
            </a:r>
          </a:p>
          <a:p>
            <a:endParaRPr lang="fr-FR" dirty="0"/>
          </a:p>
          <a:p>
            <a:r>
              <a:rPr lang="fr-FR" dirty="0"/>
              <a:t>Accès libre</a:t>
            </a:r>
          </a:p>
          <a:p>
            <a:r>
              <a:rPr lang="fr-FR" dirty="0"/>
              <a:t>Boîtes à jouer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Accueil de loisirs LE BLEU DU CIEL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PROGRAMME Elémentaires Du 9 au 13/03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fr-FR" b="1" dirty="0"/>
              <a:t>Ce programme est susceptible d’être modifié. (Conditions météorologiques, demandes des enfants, fatigue du groupe, opportunités…) </a:t>
            </a:r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littéraire : Le seigneur des anneaux de </a:t>
            </a:r>
            <a:r>
              <a:rPr lang="fr-FR" dirty="0">
                <a:solidFill>
                  <a:srgbClr val="7030A0"/>
                </a:solidFill>
              </a:rPr>
              <a:t>J.R.R Tolkien</a:t>
            </a:r>
            <a:endParaRPr lang="fr-FR" dirty="0">
              <a:solidFill>
                <a:srgbClr val="7030A0"/>
              </a:solidFill>
              <a:latin typeface="Roboto"/>
              <a:ea typeface="Roboto"/>
              <a:cs typeface="Roboto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Tournoi de baby- foot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Bracelets de perles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Zones animées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Tic-tac boom</a:t>
            </a:r>
          </a:p>
          <a:p>
            <a:r>
              <a:rPr lang="fr-FR" dirty="0"/>
              <a:t>(jeu de société)</a:t>
            </a:r>
          </a:p>
          <a:p>
            <a:endParaRPr lang="fr-FR" dirty="0"/>
          </a:p>
          <a:p>
            <a:r>
              <a:rPr lang="fr-FR" dirty="0" err="1"/>
              <a:t>Déli-délo</a:t>
            </a:r>
            <a:endParaRPr lang="fr-FR" dirty="0"/>
          </a:p>
          <a:p>
            <a:r>
              <a:rPr lang="fr-FR" dirty="0"/>
              <a:t>(jeu collectif)</a:t>
            </a:r>
          </a:p>
          <a:p>
            <a:endParaRPr lang="fr-FR" dirty="0"/>
          </a:p>
          <a:p>
            <a:r>
              <a:rPr lang="fr-FR" dirty="0"/>
              <a:t>Accès libre</a:t>
            </a:r>
          </a:p>
          <a:p>
            <a:r>
              <a:rPr lang="fr-FR" dirty="0"/>
              <a:t>Boîtes à jouer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Statue musicale</a:t>
            </a:r>
          </a:p>
          <a:p>
            <a:endParaRPr lang="fr-FR" dirty="0"/>
          </a:p>
          <a:p>
            <a:r>
              <a:rPr lang="fr-FR" dirty="0"/>
              <a:t>Confection d’un marque page en</a:t>
            </a:r>
          </a:p>
          <a:p>
            <a:r>
              <a:rPr lang="fr-FR" dirty="0"/>
              <a:t>Papier recyclé</a:t>
            </a:r>
          </a:p>
          <a:p>
            <a:endParaRPr lang="fr-FR" dirty="0"/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/>
          </a:bodyPr>
          <a:lstStyle/>
          <a:p>
            <a:r>
              <a:rPr lang="fr-FR" dirty="0"/>
              <a:t>Tempête en mer</a:t>
            </a:r>
          </a:p>
          <a:p>
            <a:r>
              <a:rPr lang="fr-FR" dirty="0"/>
              <a:t>(jeu sportif)</a:t>
            </a:r>
          </a:p>
          <a:p>
            <a:endParaRPr lang="fr-FR" dirty="0"/>
          </a:p>
          <a:p>
            <a:r>
              <a:rPr lang="fr-FR" dirty="0"/>
              <a:t>Initiation ping-pong</a:t>
            </a:r>
          </a:p>
          <a:p>
            <a:endParaRPr lang="fr-FR" dirty="0"/>
          </a:p>
          <a:p>
            <a:r>
              <a:rPr lang="fr-FR" dirty="0"/>
              <a:t>Accès libre</a:t>
            </a:r>
          </a:p>
          <a:p>
            <a:r>
              <a:rPr lang="fr-FR" dirty="0"/>
              <a:t>Boîtes à jouer</a:t>
            </a:r>
          </a:p>
          <a:p>
            <a:endParaRPr lang="fr-FR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Balle américaine</a:t>
            </a:r>
          </a:p>
          <a:p>
            <a:endParaRPr lang="fr-FR" dirty="0"/>
          </a:p>
          <a:p>
            <a:r>
              <a:rPr lang="fr-FR" dirty="0"/>
              <a:t>Peindre une fresque sur le recyclage ½</a:t>
            </a:r>
          </a:p>
          <a:p>
            <a:endParaRPr lang="fr-FR" dirty="0"/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Balle américaine</a:t>
            </a:r>
          </a:p>
          <a:p>
            <a:endParaRPr lang="fr-FR" dirty="0"/>
          </a:p>
          <a:p>
            <a:r>
              <a:rPr lang="fr-FR" dirty="0"/>
              <a:t>Chat glacé</a:t>
            </a:r>
          </a:p>
          <a:p>
            <a:endParaRPr lang="fr-FR" dirty="0"/>
          </a:p>
          <a:p>
            <a:r>
              <a:rPr lang="fr-FR" dirty="0"/>
              <a:t>Accès libre</a:t>
            </a:r>
          </a:p>
          <a:p>
            <a:r>
              <a:rPr lang="fr-FR" dirty="0"/>
              <a:t>Boîtes à jouer</a:t>
            </a:r>
          </a:p>
          <a:p>
            <a:endParaRPr lang="fr-FR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>
                <a:cs typeface="Roboto"/>
              </a:rPr>
              <a:t>Sensibilisation sur le bien-être de la planète 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Création des poubelles de tri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Déchets brulants</a:t>
            </a:r>
          </a:p>
          <a:p>
            <a:r>
              <a:rPr lang="fr-FR" dirty="0">
                <a:cs typeface="Roboto"/>
              </a:rPr>
              <a:t>(Jeu sportif)</a:t>
            </a:r>
          </a:p>
          <a:p>
            <a:r>
              <a:rPr lang="fr-FR" dirty="0">
                <a:cs typeface="Roboto"/>
              </a:rPr>
              <a:t> </a:t>
            </a:r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Zones animées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en-US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>
                <a:cs typeface="Roboto"/>
              </a:rPr>
              <a:t>Quiz sur l’environnement</a:t>
            </a:r>
          </a:p>
          <a:p>
            <a:endParaRPr lang="en-US" dirty="0">
              <a:solidFill>
                <a:srgbClr val="7030A0"/>
              </a:solidFill>
            </a:endParaRPr>
          </a:p>
          <a:p>
            <a:r>
              <a:rPr lang="en-US" dirty="0"/>
              <a:t>Jeu de tri magic</a:t>
            </a:r>
          </a:p>
          <a:p>
            <a:r>
              <a:rPr lang="en-US" dirty="0"/>
              <a:t>(jeu </a:t>
            </a:r>
            <a:r>
              <a:rPr lang="en-US" dirty="0" err="1"/>
              <a:t>collectif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/>
              <a:t>Le jeu des Dés de couleur</a:t>
            </a:r>
          </a:p>
          <a:p>
            <a:r>
              <a:rPr lang="en-US" dirty="0"/>
              <a:t>(jeu sportif)</a:t>
            </a:r>
          </a:p>
          <a:p>
            <a:endParaRPr lang="en-US" dirty="0"/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Zones animées</a:t>
            </a:r>
          </a:p>
          <a:p>
            <a:endParaRPr lang="en-US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Jeu d’</a:t>
            </a:r>
            <a:r>
              <a:rPr lang="fr-FR" dirty="0" err="1">
                <a:cs typeface="Roboto"/>
              </a:rPr>
              <a:t>ultimate</a:t>
            </a:r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(frisbee)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Jeu de carte </a:t>
            </a:r>
            <a:r>
              <a:rPr lang="fr-FR" dirty="0" err="1">
                <a:cs typeface="Roboto"/>
              </a:rPr>
              <a:t>Uno</a:t>
            </a:r>
            <a:endParaRPr lang="fr-FR" dirty="0">
              <a:cs typeface="Roboto"/>
            </a:endParaRP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Zones animées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3B7D6B05-E80C-4D64-CF45-4B1E2E794E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8FB153E6-D70F-0D29-4E11-28602D57D4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sp>
        <p:nvSpPr>
          <p:cNvPr id="14" name="ZoneTexte 1">
            <a:extLst>
              <a:ext uri="{FF2B5EF4-FFF2-40B4-BE49-F238E27FC236}">
                <a16:creationId xmlns:a16="http://schemas.microsoft.com/office/drawing/2014/main" id="{6429A48F-657E-AA35-6B3D-C0D6A813689A}"/>
              </a:ext>
            </a:extLst>
          </p:cNvPr>
          <p:cNvSpPr txBox="1"/>
          <p:nvPr/>
        </p:nvSpPr>
        <p:spPr>
          <a:xfrm>
            <a:off x="304922" y="16700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dirty="0">
              <a:cs typeface="Arial"/>
            </a:endParaRPr>
          </a:p>
        </p:txBody>
      </p:sp>
      <p:sp>
        <p:nvSpPr>
          <p:cNvPr id="17" name="ZoneTexte 1">
            <a:extLst>
              <a:ext uri="{FF2B5EF4-FFF2-40B4-BE49-F238E27FC236}">
                <a16:creationId xmlns:a16="http://schemas.microsoft.com/office/drawing/2014/main" id="{6429A48F-657E-AA35-6B3D-C0D6A813689A}"/>
              </a:ext>
            </a:extLst>
          </p:cNvPr>
          <p:cNvSpPr txBox="1"/>
          <p:nvPr/>
        </p:nvSpPr>
        <p:spPr>
          <a:xfrm>
            <a:off x="1018801" y="1714508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dirty="0">
              <a:cs typeface="Arial"/>
            </a:endParaRPr>
          </a:p>
        </p:txBody>
      </p:sp>
      <p:sp>
        <p:nvSpPr>
          <p:cNvPr id="19" name="ZoneTexte 1">
            <a:extLst>
              <a:ext uri="{FF2B5EF4-FFF2-40B4-BE49-F238E27FC236}">
                <a16:creationId xmlns:a16="http://schemas.microsoft.com/office/drawing/2014/main" id="{AF7053A2-1D03-4C16-67D1-0B72FB51A807}"/>
              </a:ext>
            </a:extLst>
          </p:cNvPr>
          <p:cNvSpPr txBox="1"/>
          <p:nvPr/>
        </p:nvSpPr>
        <p:spPr>
          <a:xfrm>
            <a:off x="304922" y="16700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dirty="0">
              <a:cs typeface="Arial"/>
            </a:endParaRPr>
          </a:p>
        </p:txBody>
      </p:sp>
      <p:sp>
        <p:nvSpPr>
          <p:cNvPr id="20" name="ZoneTexte 1">
            <a:extLst>
              <a:ext uri="{FF2B5EF4-FFF2-40B4-BE49-F238E27FC236}">
                <a16:creationId xmlns:a16="http://schemas.microsoft.com/office/drawing/2014/main" id="{AF7053A2-1D03-4C16-67D1-0B72FB51A807}"/>
              </a:ext>
            </a:extLst>
          </p:cNvPr>
          <p:cNvSpPr txBox="1"/>
          <p:nvPr/>
        </p:nvSpPr>
        <p:spPr>
          <a:xfrm>
            <a:off x="980823" y="1631686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dirty="0">
              <a:cs typeface="Arial"/>
            </a:endParaRPr>
          </a:p>
        </p:txBody>
      </p:sp>
      <p:sp>
        <p:nvSpPr>
          <p:cNvPr id="22" name="ZoneTexte 1">
            <a:extLst>
              <a:ext uri="{FF2B5EF4-FFF2-40B4-BE49-F238E27FC236}">
                <a16:creationId xmlns:a16="http://schemas.microsoft.com/office/drawing/2014/main" id="{AF7053A2-1D03-4C16-67D1-0B72FB51A807}"/>
              </a:ext>
            </a:extLst>
          </p:cNvPr>
          <p:cNvSpPr txBox="1"/>
          <p:nvPr/>
        </p:nvSpPr>
        <p:spPr>
          <a:xfrm>
            <a:off x="953903" y="1678217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85973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14400" y="1441770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</a:rPr>
              <a:t>Scoubidous</a:t>
            </a:r>
          </a:p>
          <a:p>
            <a:r>
              <a:rPr lang="fr-FR" dirty="0">
                <a:latin typeface="Roboto"/>
                <a:ea typeface="Roboto"/>
              </a:rPr>
              <a:t>En stylo</a:t>
            </a:r>
          </a:p>
          <a:p>
            <a:endParaRPr lang="fr-FR" dirty="0">
              <a:latin typeface="Roboto"/>
              <a:ea typeface="Roboto"/>
            </a:endParaRPr>
          </a:p>
          <a:p>
            <a:r>
              <a:rPr lang="fr-FR" dirty="0">
                <a:latin typeface="Roboto"/>
                <a:ea typeface="Roboto"/>
              </a:rPr>
              <a:t>Tempête en mer</a:t>
            </a:r>
          </a:p>
          <a:p>
            <a:r>
              <a:rPr lang="fr-FR" dirty="0">
                <a:latin typeface="Roboto"/>
                <a:ea typeface="Roboto"/>
              </a:rPr>
              <a:t>(jeu collectif)</a:t>
            </a:r>
          </a:p>
          <a:p>
            <a:endParaRPr lang="fr-FR" dirty="0">
              <a:latin typeface="Roboto"/>
              <a:ea typeface="Roboto"/>
            </a:endParaRPr>
          </a:p>
          <a:p>
            <a:r>
              <a:rPr lang="fr-FR" dirty="0"/>
              <a:t>Accès libre</a:t>
            </a:r>
          </a:p>
          <a:p>
            <a:r>
              <a:rPr lang="fr-FR" dirty="0"/>
              <a:t>Boîtes à jouer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Accueil de loisirs LE BLEU DU CIEL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PROGRAMME Elémentaires Du 16 au 20/03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fr-FR" b="1" dirty="0"/>
              <a:t>Ce programme est susceptible d’être modifié. (Conditions météorologiques, demandes des enfants, fatigue du groupe, opportunités…) </a:t>
            </a:r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littéraire : Le seigneur des anneaux de </a:t>
            </a:r>
            <a:r>
              <a:rPr lang="fr-FR" dirty="0">
                <a:solidFill>
                  <a:srgbClr val="7030A0"/>
                </a:solidFill>
              </a:rPr>
              <a:t>J.R.R Tolkien</a:t>
            </a:r>
            <a:endParaRPr lang="fr-FR" dirty="0">
              <a:solidFill>
                <a:srgbClr val="7030A0"/>
              </a:solidFill>
              <a:latin typeface="Roboto"/>
              <a:ea typeface="Roboto"/>
              <a:cs typeface="Roboto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 err="1">
                <a:cs typeface="Roboto"/>
              </a:rPr>
              <a:t>kapla</a:t>
            </a:r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(jeu de construction)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Raconte-moi une histoire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latin typeface="Roboto"/>
                <a:ea typeface="Roboto"/>
              </a:rPr>
              <a:t>Toc </a:t>
            </a:r>
            <a:r>
              <a:rPr lang="fr-FR" dirty="0" err="1">
                <a:latin typeface="Roboto"/>
                <a:ea typeface="Roboto"/>
              </a:rPr>
              <a:t>toc</a:t>
            </a:r>
            <a:endParaRPr lang="fr-FR" dirty="0">
              <a:latin typeface="Roboto"/>
              <a:ea typeface="Roboto"/>
            </a:endParaRPr>
          </a:p>
          <a:p>
            <a:r>
              <a:rPr lang="fr-FR" dirty="0">
                <a:latin typeface="Roboto"/>
                <a:ea typeface="Roboto"/>
              </a:rPr>
              <a:t>(jeu de société)</a:t>
            </a:r>
          </a:p>
          <a:p>
            <a:endParaRPr lang="fr-FR" dirty="0">
              <a:latin typeface="Roboto"/>
              <a:ea typeface="Roboto"/>
            </a:endParaRPr>
          </a:p>
          <a:p>
            <a:r>
              <a:rPr lang="fr-FR" dirty="0">
                <a:latin typeface="Roboto"/>
                <a:ea typeface="Roboto"/>
              </a:rPr>
              <a:t>Initiation tennis</a:t>
            </a:r>
          </a:p>
          <a:p>
            <a:r>
              <a:rPr lang="fr-FR" dirty="0">
                <a:latin typeface="Roboto"/>
                <a:ea typeface="Roboto"/>
              </a:rPr>
              <a:t>(Jeu sportif)</a:t>
            </a:r>
          </a:p>
          <a:p>
            <a:endParaRPr lang="fr-FR" dirty="0">
              <a:latin typeface="Roboto"/>
              <a:ea typeface="Roboto"/>
            </a:endParaRPr>
          </a:p>
          <a:p>
            <a:r>
              <a:rPr lang="fr-FR" dirty="0"/>
              <a:t>Accès libre</a:t>
            </a:r>
          </a:p>
          <a:p>
            <a:r>
              <a:rPr lang="fr-FR" dirty="0"/>
              <a:t>Boîtes à jouer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La bonne paye</a:t>
            </a:r>
          </a:p>
          <a:p>
            <a:r>
              <a:rPr lang="fr-FR" dirty="0"/>
              <a:t>(jeu de société)</a:t>
            </a:r>
          </a:p>
          <a:p>
            <a:endParaRPr lang="fr-FR" dirty="0"/>
          </a:p>
          <a:p>
            <a:r>
              <a:rPr lang="fr-FR" dirty="0"/>
              <a:t>Puzzle</a:t>
            </a:r>
          </a:p>
          <a:p>
            <a:r>
              <a:rPr lang="fr-FR" dirty="0"/>
              <a:t>(jeu de société)</a:t>
            </a:r>
          </a:p>
          <a:p>
            <a:endParaRPr lang="fr-FR" dirty="0"/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/>
          </a:bodyPr>
          <a:lstStyle/>
          <a:p>
            <a:r>
              <a:rPr lang="fr-FR" dirty="0"/>
              <a:t>Bracelets de perles</a:t>
            </a:r>
          </a:p>
          <a:p>
            <a:endParaRPr lang="fr-FR" dirty="0"/>
          </a:p>
          <a:p>
            <a:r>
              <a:rPr lang="fr-FR" dirty="0"/>
              <a:t>Initiation foot</a:t>
            </a:r>
          </a:p>
          <a:p>
            <a:r>
              <a:rPr lang="fr-FR" dirty="0"/>
              <a:t>(jeu sportif)</a:t>
            </a:r>
          </a:p>
          <a:p>
            <a:endParaRPr lang="fr-FR" dirty="0"/>
          </a:p>
          <a:p>
            <a:r>
              <a:rPr lang="fr-FR" dirty="0"/>
              <a:t>Accès libre</a:t>
            </a:r>
          </a:p>
          <a:p>
            <a:r>
              <a:rPr lang="fr-FR" dirty="0"/>
              <a:t>Boîtes à jouer</a:t>
            </a:r>
          </a:p>
          <a:p>
            <a:endParaRPr lang="fr-FR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 err="1"/>
              <a:t>Uno</a:t>
            </a:r>
            <a:endParaRPr lang="fr-FR" dirty="0"/>
          </a:p>
          <a:p>
            <a:r>
              <a:rPr lang="fr-FR" dirty="0"/>
              <a:t>(jeu de société)</a:t>
            </a:r>
          </a:p>
          <a:p>
            <a:endParaRPr lang="fr-FR" dirty="0"/>
          </a:p>
          <a:p>
            <a:r>
              <a:rPr lang="fr-FR" dirty="0"/>
              <a:t>Jeu des gobelets</a:t>
            </a:r>
          </a:p>
          <a:p>
            <a:r>
              <a:rPr lang="fr-FR" dirty="0"/>
              <a:t>(jeu de société)</a:t>
            </a:r>
          </a:p>
          <a:p>
            <a:endParaRPr lang="fr-FR" dirty="0"/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Dessiné c’est gagné</a:t>
            </a:r>
          </a:p>
          <a:p>
            <a:endParaRPr lang="fr-FR" dirty="0"/>
          </a:p>
          <a:p>
            <a:r>
              <a:rPr lang="fr-FR" dirty="0"/>
              <a:t>Béret</a:t>
            </a:r>
          </a:p>
          <a:p>
            <a:r>
              <a:rPr lang="fr-FR" dirty="0"/>
              <a:t>(jeu collectif)</a:t>
            </a:r>
          </a:p>
          <a:p>
            <a:endParaRPr lang="fr-FR" dirty="0"/>
          </a:p>
          <a:p>
            <a:r>
              <a:rPr lang="fr-FR" dirty="0"/>
              <a:t>Accès libre</a:t>
            </a:r>
          </a:p>
          <a:p>
            <a:r>
              <a:rPr lang="fr-FR" dirty="0"/>
              <a:t>Boîtes à jouer</a:t>
            </a:r>
          </a:p>
          <a:p>
            <a:endParaRPr lang="fr-FR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Création d’une maquette</a:t>
            </a:r>
          </a:p>
          <a:p>
            <a:r>
              <a:rPr lang="fr-FR" dirty="0"/>
              <a:t>Un lac pollué</a:t>
            </a:r>
          </a:p>
          <a:p>
            <a:endParaRPr lang="fr-FR" dirty="0"/>
          </a:p>
          <a:p>
            <a:r>
              <a:rPr lang="fr-FR" dirty="0"/>
              <a:t>Sauvons notre environnement</a:t>
            </a:r>
          </a:p>
          <a:p>
            <a:r>
              <a:rPr lang="fr-FR" dirty="0"/>
              <a:t>(Jeu sportif)</a:t>
            </a:r>
          </a:p>
          <a:p>
            <a:endParaRPr lang="fr-FR" dirty="0"/>
          </a:p>
          <a:p>
            <a:r>
              <a:rPr lang="fr-FR" dirty="0"/>
              <a:t>Plantation de lentilles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Zones animées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en-US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Création de masque en carton Picasso </a:t>
            </a:r>
          </a:p>
          <a:p>
            <a:endParaRPr lang="fr-FR" dirty="0"/>
          </a:p>
          <a:p>
            <a:r>
              <a:rPr lang="fr-FR" dirty="0"/>
              <a:t>Recyclage de pot en verre</a:t>
            </a:r>
          </a:p>
          <a:p>
            <a:endParaRPr lang="fr-FR" dirty="0"/>
          </a:p>
          <a:p>
            <a:r>
              <a:rPr lang="fr-FR" dirty="0"/>
              <a:t>Fresque sur le recyclage de l’eau</a:t>
            </a:r>
          </a:p>
          <a:p>
            <a:endParaRPr lang="fr-FR" dirty="0"/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Zones animées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Confection de bracelets brésilien </a:t>
            </a:r>
          </a:p>
          <a:p>
            <a:endParaRPr lang="fr-FR" dirty="0">
              <a:cs typeface="Roboto"/>
            </a:endParaRPr>
          </a:p>
          <a:p>
            <a:r>
              <a:rPr lang="fr-FR" dirty="0" err="1">
                <a:cs typeface="Roboto"/>
              </a:rPr>
              <a:t>Uno</a:t>
            </a:r>
            <a:r>
              <a:rPr lang="fr-FR" dirty="0">
                <a:cs typeface="Roboto"/>
              </a:rPr>
              <a:t> </a:t>
            </a:r>
          </a:p>
          <a:p>
            <a:r>
              <a:rPr lang="fr-FR" dirty="0">
                <a:cs typeface="Roboto"/>
              </a:rPr>
              <a:t>(jeu de société)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Zones animées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3B7D6B05-E80C-4D64-CF45-4B1E2E794E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8FB153E6-D70F-0D29-4E11-28602D57D4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sp>
        <p:nvSpPr>
          <p:cNvPr id="14" name="ZoneTexte 1">
            <a:extLst>
              <a:ext uri="{FF2B5EF4-FFF2-40B4-BE49-F238E27FC236}">
                <a16:creationId xmlns:a16="http://schemas.microsoft.com/office/drawing/2014/main" id="{6429A48F-657E-AA35-6B3D-C0D6A813689A}"/>
              </a:ext>
            </a:extLst>
          </p:cNvPr>
          <p:cNvSpPr txBox="1"/>
          <p:nvPr/>
        </p:nvSpPr>
        <p:spPr>
          <a:xfrm>
            <a:off x="304922" y="16700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dirty="0">
              <a:cs typeface="Arial"/>
            </a:endParaRPr>
          </a:p>
        </p:txBody>
      </p:sp>
      <p:sp>
        <p:nvSpPr>
          <p:cNvPr id="17" name="ZoneTexte 1">
            <a:extLst>
              <a:ext uri="{FF2B5EF4-FFF2-40B4-BE49-F238E27FC236}">
                <a16:creationId xmlns:a16="http://schemas.microsoft.com/office/drawing/2014/main" id="{6429A48F-657E-AA35-6B3D-C0D6A813689A}"/>
              </a:ext>
            </a:extLst>
          </p:cNvPr>
          <p:cNvSpPr txBox="1"/>
          <p:nvPr/>
        </p:nvSpPr>
        <p:spPr>
          <a:xfrm>
            <a:off x="447797" y="1812958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dirty="0">
              <a:cs typeface="Arial"/>
            </a:endParaRPr>
          </a:p>
        </p:txBody>
      </p:sp>
      <p:sp>
        <p:nvSpPr>
          <p:cNvPr id="19" name="ZoneTexte 1">
            <a:extLst>
              <a:ext uri="{FF2B5EF4-FFF2-40B4-BE49-F238E27FC236}">
                <a16:creationId xmlns:a16="http://schemas.microsoft.com/office/drawing/2014/main" id="{AF7053A2-1D03-4C16-67D1-0B72FB51A807}"/>
              </a:ext>
            </a:extLst>
          </p:cNvPr>
          <p:cNvSpPr txBox="1"/>
          <p:nvPr/>
        </p:nvSpPr>
        <p:spPr>
          <a:xfrm>
            <a:off x="304922" y="16700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dirty="0">
              <a:cs typeface="Arial"/>
            </a:endParaRPr>
          </a:p>
        </p:txBody>
      </p:sp>
      <p:sp>
        <p:nvSpPr>
          <p:cNvPr id="22" name="ZoneTexte 1">
            <a:extLst>
              <a:ext uri="{FF2B5EF4-FFF2-40B4-BE49-F238E27FC236}">
                <a16:creationId xmlns:a16="http://schemas.microsoft.com/office/drawing/2014/main" id="{AF7053A2-1D03-4C16-67D1-0B72FB51A807}"/>
              </a:ext>
            </a:extLst>
          </p:cNvPr>
          <p:cNvSpPr txBox="1"/>
          <p:nvPr/>
        </p:nvSpPr>
        <p:spPr>
          <a:xfrm>
            <a:off x="953903" y="1678217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487681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14400" y="1441770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r>
              <a:rPr lang="fr-FR" dirty="0"/>
              <a:t>Dessins à l’encre</a:t>
            </a:r>
          </a:p>
          <a:p>
            <a:endParaRPr lang="fr-FR" dirty="0"/>
          </a:p>
          <a:p>
            <a:r>
              <a:rPr lang="fr-FR" dirty="0"/>
              <a:t>Balle aux prisonniers</a:t>
            </a:r>
          </a:p>
          <a:p>
            <a:endParaRPr lang="fr-FR" dirty="0"/>
          </a:p>
          <a:p>
            <a:r>
              <a:rPr lang="fr-FR" dirty="0"/>
              <a:t>Accès libre</a:t>
            </a:r>
          </a:p>
          <a:p>
            <a:r>
              <a:rPr lang="fr-FR" dirty="0"/>
              <a:t>Boîtes à jouer</a:t>
            </a:r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Accueil de loisirs LE BLEU DU CIEL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PROGRAMME Elémentaires Du 23 au 27/03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fr-FR" b="1" dirty="0"/>
              <a:t>Ce programme est susceptible d’être modifié. (Conditions météorologiques, demandes des enfants, fatigue du groupe, opportunités…) </a:t>
            </a:r>
          </a:p>
          <a:p>
            <a:pPr algn="ctr"/>
            <a:r>
              <a:rPr lang="fr-FR" dirty="0">
                <a:solidFill>
                  <a:srgbClr val="7030A0"/>
                </a:solidFill>
                <a:latin typeface="Roboto"/>
                <a:ea typeface="Roboto"/>
                <a:cs typeface="Roboto"/>
              </a:rPr>
              <a:t>*Mercredi littéraire : Le seigneur des anneaux de </a:t>
            </a:r>
            <a:r>
              <a:rPr lang="fr-FR" dirty="0">
                <a:solidFill>
                  <a:srgbClr val="7030A0"/>
                </a:solidFill>
              </a:rPr>
              <a:t>J.R.R Tolkien</a:t>
            </a:r>
            <a:endParaRPr lang="fr-FR" dirty="0">
              <a:solidFill>
                <a:srgbClr val="7030A0"/>
              </a:solidFill>
              <a:latin typeface="Roboto"/>
              <a:ea typeface="Roboto"/>
              <a:cs typeface="Roboto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 err="1">
                <a:cs typeface="Roboto"/>
              </a:rPr>
              <a:t>Kapla</a:t>
            </a:r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(jeu de construction)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Initiation basket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 err="1">
                <a:latin typeface="Roboto"/>
                <a:ea typeface="Roboto"/>
              </a:rPr>
              <a:t>Crazy</a:t>
            </a:r>
            <a:r>
              <a:rPr lang="fr-FR" dirty="0">
                <a:latin typeface="Roboto"/>
                <a:ea typeface="Roboto"/>
              </a:rPr>
              <a:t>-cup</a:t>
            </a:r>
          </a:p>
          <a:p>
            <a:r>
              <a:rPr lang="fr-FR" dirty="0">
                <a:latin typeface="Roboto"/>
                <a:ea typeface="Roboto"/>
              </a:rPr>
              <a:t>(jeu de société)</a:t>
            </a:r>
          </a:p>
          <a:p>
            <a:endParaRPr lang="fr-FR" dirty="0">
              <a:latin typeface="Roboto"/>
              <a:ea typeface="Roboto"/>
            </a:endParaRPr>
          </a:p>
          <a:p>
            <a:r>
              <a:rPr lang="fr-FR" dirty="0">
                <a:latin typeface="Roboto"/>
                <a:ea typeface="Roboto"/>
              </a:rPr>
              <a:t>Béret </a:t>
            </a:r>
          </a:p>
          <a:p>
            <a:endParaRPr lang="fr-FR" dirty="0">
              <a:latin typeface="Roboto"/>
              <a:ea typeface="Roboto"/>
            </a:endParaRPr>
          </a:p>
          <a:p>
            <a:r>
              <a:rPr lang="fr-FR" dirty="0"/>
              <a:t>Accès libre</a:t>
            </a:r>
          </a:p>
          <a:p>
            <a:r>
              <a:rPr lang="fr-FR" dirty="0"/>
              <a:t>Boîtes à jouer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Raconte-moi un conte</a:t>
            </a:r>
          </a:p>
          <a:p>
            <a:endParaRPr lang="fr-FR" dirty="0"/>
          </a:p>
          <a:p>
            <a:r>
              <a:rPr lang="fr-FR" dirty="0"/>
              <a:t>Balle </a:t>
            </a:r>
            <a:r>
              <a:rPr lang="fr-FR"/>
              <a:t>aux prisonniers</a:t>
            </a:r>
          </a:p>
          <a:p>
            <a:endParaRPr lang="fr-FR" dirty="0"/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/>
          </a:bodyPr>
          <a:lstStyle/>
          <a:p>
            <a:r>
              <a:rPr lang="fr-FR" dirty="0"/>
              <a:t>Initiation couture</a:t>
            </a:r>
          </a:p>
          <a:p>
            <a:endParaRPr lang="fr-FR" dirty="0"/>
          </a:p>
          <a:p>
            <a:r>
              <a:rPr lang="fr-FR" dirty="0"/>
              <a:t>Balle assise</a:t>
            </a:r>
          </a:p>
          <a:p>
            <a:endParaRPr lang="fr-FR" dirty="0"/>
          </a:p>
          <a:p>
            <a:r>
              <a:rPr lang="fr-FR" dirty="0"/>
              <a:t>Accès libre</a:t>
            </a:r>
          </a:p>
          <a:p>
            <a:r>
              <a:rPr lang="fr-FR" dirty="0"/>
              <a:t>Boîtes à jouer</a:t>
            </a:r>
          </a:p>
          <a:p>
            <a:endParaRPr lang="fr-FR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Toc-toc</a:t>
            </a:r>
          </a:p>
          <a:p>
            <a:r>
              <a:rPr lang="fr-FR" dirty="0"/>
              <a:t>(jeu de société)</a:t>
            </a:r>
          </a:p>
          <a:p>
            <a:endParaRPr lang="fr-FR" dirty="0"/>
          </a:p>
          <a:p>
            <a:r>
              <a:rPr lang="fr-FR" dirty="0"/>
              <a:t>Initiation ping-pong</a:t>
            </a:r>
          </a:p>
          <a:p>
            <a:endParaRPr lang="fr-FR" dirty="0"/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Zones animées</a:t>
            </a:r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Initiation badminton</a:t>
            </a:r>
          </a:p>
          <a:p>
            <a:endParaRPr lang="fr-FR" dirty="0"/>
          </a:p>
          <a:p>
            <a:r>
              <a:rPr lang="fr-FR" dirty="0"/>
              <a:t>La bonne paye</a:t>
            </a:r>
          </a:p>
          <a:p>
            <a:r>
              <a:rPr lang="fr-FR" dirty="0"/>
              <a:t>(Jeu de société) 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Accès libre</a:t>
            </a:r>
          </a:p>
          <a:p>
            <a:r>
              <a:rPr lang="fr-FR" dirty="0"/>
              <a:t>Boîtes à jouer</a:t>
            </a:r>
          </a:p>
          <a:p>
            <a:endParaRPr lang="fr-FR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>
            <a:normAutofit/>
          </a:bodyPr>
          <a:lstStyle/>
          <a:p>
            <a:r>
              <a:rPr lang="en-US" dirty="0"/>
              <a:t>Plantation </a:t>
            </a:r>
            <a:r>
              <a:rPr lang="en-US" dirty="0" err="1"/>
              <a:t>mon</a:t>
            </a:r>
            <a:r>
              <a:rPr lang="en-US" dirty="0"/>
              <a:t> Jardin Zen</a:t>
            </a:r>
          </a:p>
          <a:p>
            <a:endParaRPr lang="en-US" dirty="0"/>
          </a:p>
          <a:p>
            <a:r>
              <a:rPr lang="en-US" dirty="0"/>
              <a:t>Fabrication </a:t>
            </a:r>
            <a:r>
              <a:rPr lang="en-US" dirty="0" err="1"/>
              <a:t>d’une</a:t>
            </a:r>
            <a:r>
              <a:rPr lang="en-US" dirty="0"/>
              <a:t> </a:t>
            </a:r>
            <a:r>
              <a:rPr lang="en-US" dirty="0" err="1"/>
              <a:t>boîte</a:t>
            </a:r>
            <a:r>
              <a:rPr lang="en-US" dirty="0"/>
              <a:t> </a:t>
            </a:r>
          </a:p>
          <a:p>
            <a:r>
              <a:rPr lang="en-US" dirty="0" err="1"/>
              <a:t>kim</a:t>
            </a:r>
            <a:r>
              <a:rPr lang="en-US" dirty="0"/>
              <a:t> toucher</a:t>
            </a:r>
          </a:p>
          <a:p>
            <a:endParaRPr lang="en-US" dirty="0"/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Zones animées</a:t>
            </a:r>
          </a:p>
          <a:p>
            <a:endParaRPr lang="en-US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>
                <a:cs typeface="Roboto"/>
              </a:rPr>
              <a:t>Recyclage de boites de lait en pots a crayons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Fresque sur la nature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Tempête en mer</a:t>
            </a:r>
          </a:p>
          <a:p>
            <a:r>
              <a:rPr lang="fr-FR" dirty="0">
                <a:cs typeface="Roboto"/>
              </a:rPr>
              <a:t>(jeu sportif)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Zones animées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>
                <a:cs typeface="Roboto"/>
              </a:rPr>
              <a:t>Cordes à sauter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Bataille</a:t>
            </a:r>
          </a:p>
          <a:p>
            <a:r>
              <a:rPr lang="fr-FR" dirty="0">
                <a:cs typeface="Roboto"/>
              </a:rPr>
              <a:t>(jeu de société)</a:t>
            </a:r>
          </a:p>
          <a:p>
            <a:endParaRPr lang="fr-FR" dirty="0">
              <a:cs typeface="Roboto"/>
            </a:endParaRPr>
          </a:p>
          <a:p>
            <a:r>
              <a:rPr lang="fr-FR" dirty="0">
                <a:cs typeface="Roboto"/>
              </a:rPr>
              <a:t>Accès libre</a:t>
            </a:r>
          </a:p>
          <a:p>
            <a:r>
              <a:rPr lang="fr-FR" dirty="0">
                <a:cs typeface="Roboto"/>
              </a:rPr>
              <a:t>Zones animées</a:t>
            </a: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3B7D6B05-E80C-4D64-CF45-4B1E2E794E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8FB153E6-D70F-0D29-4E11-28602D57D4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sp>
        <p:nvSpPr>
          <p:cNvPr id="14" name="ZoneTexte 1">
            <a:extLst>
              <a:ext uri="{FF2B5EF4-FFF2-40B4-BE49-F238E27FC236}">
                <a16:creationId xmlns:a16="http://schemas.microsoft.com/office/drawing/2014/main" id="{6429A48F-657E-AA35-6B3D-C0D6A813689A}"/>
              </a:ext>
            </a:extLst>
          </p:cNvPr>
          <p:cNvSpPr txBox="1"/>
          <p:nvPr/>
        </p:nvSpPr>
        <p:spPr>
          <a:xfrm>
            <a:off x="304922" y="16700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dirty="0">
              <a:cs typeface="Arial"/>
            </a:endParaRPr>
          </a:p>
        </p:txBody>
      </p:sp>
      <p:sp>
        <p:nvSpPr>
          <p:cNvPr id="19" name="ZoneTexte 1">
            <a:extLst>
              <a:ext uri="{FF2B5EF4-FFF2-40B4-BE49-F238E27FC236}">
                <a16:creationId xmlns:a16="http://schemas.microsoft.com/office/drawing/2014/main" id="{AF7053A2-1D03-4C16-67D1-0B72FB51A807}"/>
              </a:ext>
            </a:extLst>
          </p:cNvPr>
          <p:cNvSpPr txBox="1"/>
          <p:nvPr/>
        </p:nvSpPr>
        <p:spPr>
          <a:xfrm>
            <a:off x="304922" y="16700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dirty="0">
              <a:cs typeface="Arial"/>
            </a:endParaRPr>
          </a:p>
        </p:txBody>
      </p:sp>
      <p:sp>
        <p:nvSpPr>
          <p:cNvPr id="22" name="ZoneTexte 1">
            <a:extLst>
              <a:ext uri="{FF2B5EF4-FFF2-40B4-BE49-F238E27FC236}">
                <a16:creationId xmlns:a16="http://schemas.microsoft.com/office/drawing/2014/main" id="{AF7053A2-1D03-4C16-67D1-0B72FB51A807}"/>
              </a:ext>
            </a:extLst>
          </p:cNvPr>
          <p:cNvSpPr txBox="1"/>
          <p:nvPr/>
        </p:nvSpPr>
        <p:spPr>
          <a:xfrm>
            <a:off x="953903" y="1678217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dirty="0">
              <a:cs typeface="Arial"/>
            </a:endParaRPr>
          </a:p>
        </p:txBody>
      </p:sp>
      <p:sp>
        <p:nvSpPr>
          <p:cNvPr id="23" name="ZoneTexte 1">
            <a:extLst>
              <a:ext uri="{FF2B5EF4-FFF2-40B4-BE49-F238E27FC236}">
                <a16:creationId xmlns:a16="http://schemas.microsoft.com/office/drawing/2014/main" id="{AF7053A2-1D03-4C16-67D1-0B72FB51A807}"/>
              </a:ext>
            </a:extLst>
          </p:cNvPr>
          <p:cNvSpPr txBox="1"/>
          <p:nvPr/>
        </p:nvSpPr>
        <p:spPr>
          <a:xfrm>
            <a:off x="876422" y="2241583"/>
            <a:ext cx="1368080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 sz="14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23810849"/>
      </p:ext>
    </p:extLst>
  </p:cSld>
  <p:clrMapOvr>
    <a:masterClrMapping/>
  </p:clrMapOvr>
</p:sld>
</file>

<file path=ppt/theme/theme1.xml><?xml version="1.0" encoding="utf-8"?>
<a:theme xmlns:a="http://schemas.openxmlformats.org/drawingml/2006/main" name="Programmes Hebdo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2.xml><?xml version="1.0" encoding="utf-8"?>
<a:theme xmlns:a="http://schemas.openxmlformats.org/drawingml/2006/main" name="Hebdo Periscolaire 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3.xml><?xml version="1.0" encoding="utf-8"?>
<a:theme xmlns:a="http://schemas.openxmlformats.org/drawingml/2006/main" name="hebdo perisco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1096c4f5-75bd-4f2c-8809-f189bf3db242">
      <UserInfo>
        <DisplayName/>
        <AccountId xsi:nil="true"/>
        <AccountType/>
      </UserInfo>
    </SharedWithUsers>
    <TaxCatchAll xmlns="1096c4f5-75bd-4f2c-8809-f189bf3db242" xsi:nil="true"/>
    <lcf76f155ced4ddcb4097134ff3c332f xmlns="73fdfa78-348b-4177-aa5a-16ff7b86527f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BCF9F87B7CC6418257B1E74FF6E462" ma:contentTypeVersion="18" ma:contentTypeDescription="Crée un document." ma:contentTypeScope="" ma:versionID="10f25c5b8938e1cf300f5e595dec3e27">
  <xsd:schema xmlns:xsd="http://www.w3.org/2001/XMLSchema" xmlns:xs="http://www.w3.org/2001/XMLSchema" xmlns:p="http://schemas.microsoft.com/office/2006/metadata/properties" xmlns:ns2="73fdfa78-348b-4177-aa5a-16ff7b86527f" xmlns:ns3="1096c4f5-75bd-4f2c-8809-f189bf3db242" targetNamespace="http://schemas.microsoft.com/office/2006/metadata/properties" ma:root="true" ma:fieldsID="ce533a0b9cce5e70f55e934c38dfbd87" ns2:_="" ns3:_="">
    <xsd:import namespace="73fdfa78-348b-4177-aa5a-16ff7b86527f"/>
    <xsd:import namespace="1096c4f5-75bd-4f2c-8809-f189bf3db24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fdfa78-348b-4177-aa5a-16ff7b8652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fbfdff8c-86ec-4aec-9071-316ec7f71b9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96c4f5-75bd-4f2c-8809-f189bf3db242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8539287d-3700-4e53-806c-818617a27707}" ma:internalName="TaxCatchAll" ma:showField="CatchAllData" ma:web="1096c4f5-75bd-4f2c-8809-f189bf3db2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F890ED9-AAC3-4FE7-A8B0-E3993105389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6ACB0E3-CCCA-4B86-A16E-729EAE604BE7}">
  <ds:schemaRefs>
    <ds:schemaRef ds:uri="http://schemas.microsoft.com/office/2006/documentManagement/types"/>
    <ds:schemaRef ds:uri="http://purl.org/dc/terms/"/>
    <ds:schemaRef ds:uri="1096c4f5-75bd-4f2c-8809-f189bf3db242"/>
    <ds:schemaRef ds:uri="http://schemas.microsoft.com/office/2006/metadata/properties"/>
    <ds:schemaRef ds:uri="http://purl.org/dc/elements/1.1/"/>
    <ds:schemaRef ds:uri="73fdfa78-348b-4177-aa5a-16ff7b86527f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DE9024A-0F84-40EA-831D-A99619882C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3fdfa78-348b-4177-aa5a-16ff7b86527f"/>
    <ds:schemaRef ds:uri="1096c4f5-75bd-4f2c-8809-f189bf3db2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Programme%205%20Mercredis%20</Template>
  <TotalTime>6804</TotalTime>
  <Words>2292</Words>
  <Application>Microsoft Office PowerPoint</Application>
  <PresentationFormat>Format A4 (210 x 297 mm)</PresentationFormat>
  <Paragraphs>829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12</vt:i4>
      </vt:variant>
    </vt:vector>
  </HeadingPairs>
  <TitlesOfParts>
    <vt:vector size="19" baseType="lpstr">
      <vt:lpstr>Arial</vt:lpstr>
      <vt:lpstr>Roboto</vt:lpstr>
      <vt:lpstr>Roboto Bk</vt:lpstr>
      <vt:lpstr>The Bold Font</vt:lpstr>
      <vt:lpstr>Programmes Hebdo</vt:lpstr>
      <vt:lpstr>Hebdo Periscolaire </vt:lpstr>
      <vt:lpstr>hebdo perisco</vt:lpstr>
      <vt:lpstr>Accueil de loisirs LE BLEU DU CIEL PROGRAMME ELEMENTAIRE Du 9 AU 13 MARS 2026</vt:lpstr>
      <vt:lpstr>Accueil de loisirs LE BLEU DU CIEL PROGRAMME ELEMENTAIRE Du 16 AU 20 MARS 2026</vt:lpstr>
      <vt:lpstr>Accueil de loisirs LE BLEU DU CIEL PROGRAMME ELEMENTAIRE Du 23 AU 27 MARS 2026</vt:lpstr>
      <vt:lpstr>Accueil de loisirs LE BLEU DU CIEL PROGRAMME ELEMENTAIRE Du 30 MARS au 3 AVRIL 2026</vt:lpstr>
      <vt:lpstr>Accueil de loisirs LE BLEU DU CIEL PROGRAMME ELEMENTAIRE Du 6 au 10 AVRIL 2026</vt:lpstr>
      <vt:lpstr>Accueil de loisirs LE BLEU DU CIEL maternelle DU 13 au 17 AVRIL 2026</vt:lpstr>
      <vt:lpstr>Accueil de loisirs LE BLEU DU CIEL PROGRAMME Elémentaires Du 9 au 13/03</vt:lpstr>
      <vt:lpstr>Accueil de loisirs LE BLEU DU CIEL PROGRAMME Elémentaires Du 16 au 20/03</vt:lpstr>
      <vt:lpstr>Accueil de loisirs LE BLEU DU CIEL PROGRAMME Elémentaires Du 23 au 27/03</vt:lpstr>
      <vt:lpstr>Accueil de loisirs LE BLEU DU CIEL PROGRAMME Elémentaires Du 30 au 03/04</vt:lpstr>
      <vt:lpstr>Accueil de loisirs LE BLEU DU CIEL PROGRAMME Elémentaires Du 6 au 10/04</vt:lpstr>
      <vt:lpstr>Accueil de loisirs LE BLEU DU CIEL PROGRAMME Elémentaires Du 13 au 17/04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Méghann FOUERE</dc:creator>
  <cp:lastModifiedBy>Mélanie DEL VECCHIO</cp:lastModifiedBy>
  <cp:revision>496</cp:revision>
  <cp:lastPrinted>2025-11-25T13:51:11Z</cp:lastPrinted>
  <dcterms:created xsi:type="dcterms:W3CDTF">2017-10-10T15:02:29Z</dcterms:created>
  <dcterms:modified xsi:type="dcterms:W3CDTF">2026-03-05T09:10:07Z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0x010100D9BCF9F87B7CC6418257B1E74FF6E462</vt:lpwstr>
  </property>
  <property fmtid="{D5CDD505-2E9C-101B-9397-08002B2CF9AE}" pid="3" name="Order">
    <vt:r8>342600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  <property fmtid="{D5CDD505-2E9C-101B-9397-08002B2CF9AE}" pid="10" name="lien hyper texte">
    <vt:lpwstr>, </vt:lpwstr>
  </property>
  <property fmtid="{D5CDD505-2E9C-101B-9397-08002B2CF9AE}" pid="11" name="MediaServiceImageTags">
    <vt:lpwstr/>
  </property>
  <property fmtid="{D5CDD505-2E9C-101B-9397-08002B2CF9AE}" pid="12" name="_SourceUrl">
    <vt:lpwstr/>
  </property>
  <property fmtid="{D5CDD505-2E9C-101B-9397-08002B2CF9AE}" pid="13" name="_SharedFileIndex">
    <vt:lpwstr/>
  </property>
</Properties>
</file>