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3" r:id="rId7"/>
    <p:sldId id="264" r:id="rId8"/>
    <p:sldId id="268" r:id="rId9"/>
    <p:sldId id="269" r:id="rId10"/>
    <p:sldId id="270" r:id="rId11"/>
    <p:sldId id="271" r:id="rId12"/>
    <p:sldId id="267" r:id="rId13"/>
    <p:sldId id="272" r:id="rId14"/>
    <p:sldId id="273" r:id="rId15"/>
    <p:sldId id="274" r:id="rId16"/>
    <p:sldId id="275" r:id="rId17"/>
    <p:sldId id="276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E9C205-E789-E06E-C33A-768A4BE8DB1C}" name="Maurice ZETOUN" initials="MZ" userId="S::maurice.zetoun@dso.ifac.asso.fr::c189a68e-93f6-490b-a8a0-e8dfb9556574" providerId="AD"/>
  <p188:author id="{A1B8185C-3CA7-C45A-5ED6-CBEACB9D659D}" name="Mélanie DEL VECCHIO" initials="MD" userId="S::melanie.chrismant@dso.ifac.asso.fr::e388e2b4-5ba9-4f80-b035-a40e534a0cba" providerId="AD"/>
  <p188:author id="{3DFEFCED-9841-2F1F-197D-4DA3CE3375F2}" name="Amandine GUELFOUT" initials="AG" userId="S::amandine.guelfout@dso.ifac.asso.fr::cf00063d-98f3-47fe-a605-f8fe9c481922" providerId="AD"/>
  <p188:author id="{89FA84F5-4B71-8269-803E-B7CD20380749}" name="Jordan ANCEAU- BEAUVAIS" initials="JA" userId="S::jordan.anceau@dso.ifac.asso.fr::252bbaf0-6bfd-413f-8f0f-fda4771fff0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Jeux de devinette</a:t>
            </a:r>
          </a:p>
          <a:p>
            <a:endParaRPr lang="fr-FR" noProof="0" dirty="0"/>
          </a:p>
          <a:p>
            <a:r>
              <a:rPr lang="fr-FR" noProof="0" dirty="0"/>
              <a:t>Initiation danse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Maternel DU 09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 err="1"/>
              <a:t>Halli</a:t>
            </a:r>
            <a:r>
              <a:rPr lang="fr-FR" noProof="0" dirty="0"/>
              <a:t> </a:t>
            </a:r>
            <a:r>
              <a:rPr lang="fr-FR" noProof="0" dirty="0" err="1"/>
              <a:t>galli</a:t>
            </a:r>
            <a:r>
              <a:rPr lang="fr-FR" noProof="0" dirty="0"/>
              <a:t> 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Création de paniers 1/2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Pique Plume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/>
              <a:t>Le facteur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Création de bracelets</a:t>
            </a:r>
          </a:p>
          <a:p>
            <a:endParaRPr lang="fr-FR" noProof="0" dirty="0"/>
          </a:p>
          <a:p>
            <a:r>
              <a:rPr lang="fr-FR" noProof="0" dirty="0"/>
              <a:t>Les cerceaux</a:t>
            </a:r>
          </a:p>
          <a:p>
            <a:r>
              <a:rPr lang="fr-FR" noProof="0" dirty="0"/>
              <a:t>(jeu de coopération)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 err="1"/>
              <a:t>Kapla</a:t>
            </a:r>
            <a:endParaRPr lang="fr-FR" noProof="0" dirty="0"/>
          </a:p>
          <a:p>
            <a:r>
              <a:rPr lang="fr-FR" noProof="0" dirty="0"/>
              <a:t>(jeu de construction)</a:t>
            </a:r>
          </a:p>
          <a:p>
            <a:endParaRPr lang="fr-FR" noProof="0" dirty="0"/>
          </a:p>
          <a:p>
            <a:r>
              <a:rPr lang="fr-FR" noProof="0" dirty="0"/>
              <a:t>Chat couleur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 err="1"/>
              <a:t>Uno</a:t>
            </a:r>
            <a:r>
              <a:rPr lang="fr-FR" noProof="0" dirty="0"/>
              <a:t> 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Création de paniers 2/2</a:t>
            </a:r>
          </a:p>
          <a:p>
            <a:r>
              <a:rPr lang="fr-FR" noProof="0" dirty="0"/>
              <a:t> </a:t>
            </a: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Contes et histoires </a:t>
            </a:r>
          </a:p>
          <a:p>
            <a:endParaRPr lang="fr-FR" noProof="0" dirty="0"/>
          </a:p>
          <a:p>
            <a:r>
              <a:rPr lang="fr-FR" noProof="0" dirty="0"/>
              <a:t>Chat glacé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Sensibilisation sur à la découverte les métiers</a:t>
            </a:r>
          </a:p>
          <a:p>
            <a:endParaRPr lang="fr-FR" noProof="0" dirty="0"/>
          </a:p>
          <a:p>
            <a:r>
              <a:rPr lang="fr-FR" noProof="0" dirty="0"/>
              <a:t>Devenir un héros</a:t>
            </a:r>
          </a:p>
          <a:p>
            <a:r>
              <a:rPr lang="fr-FR" noProof="0" dirty="0"/>
              <a:t>(jeu sportif)</a:t>
            </a:r>
          </a:p>
          <a:p>
            <a:r>
              <a:rPr lang="fr-FR" noProof="0" dirty="0"/>
              <a:t> </a:t>
            </a: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Création de portraits de policier</a:t>
            </a:r>
          </a:p>
          <a:p>
            <a:endParaRPr lang="fr-FR" noProof="0" dirty="0"/>
          </a:p>
          <a:p>
            <a:r>
              <a:rPr lang="fr-FR" noProof="0" dirty="0"/>
              <a:t>Qui dois-je mimer</a:t>
            </a:r>
          </a:p>
          <a:p>
            <a:r>
              <a:rPr lang="fr-FR" noProof="0" dirty="0"/>
              <a:t>(jeu de rôle)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cs typeface="Roboto"/>
              </a:rPr>
              <a:t>Memory</a:t>
            </a:r>
          </a:p>
          <a:p>
            <a:r>
              <a:rPr lang="fr-FR" noProof="0" dirty="0">
                <a:cs typeface="Roboto"/>
              </a:rPr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Initiation danse 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 flipH="1">
            <a:off x="545910" y="1678217"/>
            <a:ext cx="407993" cy="4571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9D9BC17-FEF6-C30E-EC60-20B6682EA95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foot</a:t>
            </a:r>
          </a:p>
          <a:p>
            <a:endParaRPr lang="fr-FR" noProof="0" dirty="0"/>
          </a:p>
          <a:p>
            <a:r>
              <a:rPr lang="fr-FR" noProof="0" dirty="0"/>
              <a:t>Cycle crochet petits porte- monnaie 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E4459EC-F026-0834-E4AD-40C7DD08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noProof="0" dirty="0">
                <a:latin typeface="The Bold Font"/>
              </a:rPr>
              <a:t>             Accueil de loisirs Elémentaire CHARLES PERRAULT 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Du 30 mars  AU 03 avril 2026</a:t>
            </a:r>
            <a:endParaRPr lang="fr-FR" sz="2000" noProof="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5C4AA05-B63B-9F82-368F-8913C8CF4CA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D2E4D9-0DC2-9527-1BB4-DF600F9360F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Des dingues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191011B-52F3-14FC-6BAA-4341AAA9011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5986" y="1449955"/>
            <a:ext cx="1512916" cy="2301045"/>
          </a:xfrm>
        </p:spPr>
        <p:txBody>
          <a:bodyPr>
            <a:normAutofit/>
          </a:bodyPr>
          <a:lstStyle/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Le drapeau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D863361-007A-D07C-4E4D-28D38C1ABA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Balle aux prisonniers 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36D020D-FC3A-19F1-41E5-A4B0879044D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noProof="0" dirty="0"/>
              <a:t>L’inter discipline motivation</a:t>
            </a:r>
          </a:p>
          <a:p>
            <a:r>
              <a:rPr lang="fr-FR" noProof="0" dirty="0"/>
              <a:t>Stress</a:t>
            </a:r>
          </a:p>
          <a:p>
            <a:r>
              <a:rPr lang="fr-FR" noProof="0" dirty="0"/>
              <a:t>concentration</a:t>
            </a:r>
          </a:p>
          <a:p>
            <a:endParaRPr lang="fr-FR" noProof="0" dirty="0"/>
          </a:p>
          <a:p>
            <a:r>
              <a:rPr lang="fr-FR" noProof="0" dirty="0"/>
              <a:t>Cycle crochet petits porte- monnaie 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D697F6D2-0D4A-86A9-57BC-A25F802BC5E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football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910AC8E-88F8-7293-CAE8-58FE2A03A16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Balle américaine</a:t>
            </a:r>
          </a:p>
          <a:p>
            <a:r>
              <a:rPr lang="fr-FR" noProof="0" dirty="0"/>
              <a:t>(jeu sportif) </a:t>
            </a:r>
          </a:p>
          <a:p>
            <a:endParaRPr lang="fr-FR" noProof="0" dirty="0"/>
          </a:p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363ED59-2DBD-7976-D282-D55B9D40E18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noProof="0" dirty="0" err="1"/>
              <a:t>Skyjo</a:t>
            </a:r>
            <a:endParaRPr lang="fr-FR" noProof="0" dirty="0"/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CB1E3E3-5642-AB07-32ED-997F9581E82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20342" y="1432158"/>
            <a:ext cx="1512916" cy="2299733"/>
          </a:xfrm>
        </p:spPr>
        <p:txBody>
          <a:bodyPr>
            <a:normAutofit/>
          </a:bodyPr>
          <a:lstStyle/>
          <a:p>
            <a:r>
              <a:rPr lang="fr-FR" noProof="0" dirty="0"/>
              <a:t>Finition des cousins </a:t>
            </a:r>
          </a:p>
          <a:p>
            <a:endParaRPr lang="fr-FR" noProof="0" dirty="0"/>
          </a:p>
          <a:p>
            <a:r>
              <a:rPr lang="fr-FR" noProof="0" dirty="0"/>
              <a:t>Confection de masques 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83F35771-5C3A-4334-72B1-022BBCD4F79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Création de paniers avec gobelets et corde</a:t>
            </a:r>
          </a:p>
          <a:p>
            <a:endParaRPr lang="fr-FR" noProof="0" dirty="0"/>
          </a:p>
          <a:p>
            <a:r>
              <a:rPr lang="fr-FR" noProof="0" dirty="0"/>
              <a:t>Finition des masques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</p:txBody>
      </p:sp>
      <p:pic>
        <p:nvPicPr>
          <p:cNvPr id="14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8DF3353-399E-45E5-4F06-35FA3A6DE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9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5" name="Image 22">
            <a:extLst>
              <a:ext uri="{FF2B5EF4-FFF2-40B4-BE49-F238E27FC236}">
                <a16:creationId xmlns:a16="http://schemas.microsoft.com/office/drawing/2014/main" id="{6172390E-F04C-78AB-2898-1AB475454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36534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263444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5085BB1-E942-E28C-A050-40A1F2279A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Férié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017F526-B714-8D4C-7203-7D5AB03A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noProof="0" dirty="0"/>
              <a:t>  </a:t>
            </a:r>
            <a:r>
              <a:rPr lang="fr-FR" sz="2000" noProof="0" dirty="0"/>
              <a:t>accueil de loisirs élémentaire Charles PERRAULT </a:t>
            </a:r>
            <a:br>
              <a:rPr lang="fr-FR" sz="2000" noProof="0" dirty="0"/>
            </a:br>
            <a:r>
              <a:rPr lang="fr-FR" sz="2000" noProof="0" dirty="0"/>
              <a:t>du 06 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CF0974-C9E1-C1D8-52B5-FE0C9E043EC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290201C-4060-7782-5830-F5F1B4298B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Férié 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8CBDE4C-D87A-B3A4-274F-D6D91ABD2C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Cycle crochet petits porte- monnaie 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8D37B3C-0471-5E0A-0D14-2607CBD9A93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noProof="0" dirty="0"/>
              <a:t>SKIPBO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1A0AE3E8-01AD-CBF5-0884-07E377F52B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L’inter discipline</a:t>
            </a:r>
          </a:p>
          <a:p>
            <a:r>
              <a:rPr lang="fr-FR" noProof="0" dirty="0"/>
              <a:t>Gestes techniques </a:t>
            </a:r>
          </a:p>
          <a:p>
            <a:endParaRPr lang="fr-FR" noProof="0" dirty="0"/>
          </a:p>
          <a:p>
            <a:r>
              <a:rPr lang="fr-FR" noProof="0" dirty="0"/>
              <a:t>Dixit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CD5DFB9-D432-D0E9-E659-E568A4C439B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noProof="0" dirty="0"/>
              <a:t>Balle américaine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ADD4680-EE14-A0A0-E1F9-337926C5D95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329053" y="1449955"/>
            <a:ext cx="1515844" cy="2323093"/>
          </a:xfrm>
        </p:spPr>
        <p:txBody>
          <a:bodyPr>
            <a:normAutofit/>
          </a:bodyPr>
          <a:lstStyle/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  <a:p>
            <a:endParaRPr lang="fr-FR" sz="5600" noProof="0" dirty="0"/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C857D7A1-4899-98F4-7E71-71375C6F355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noProof="0" dirty="0" err="1"/>
              <a:t>Skyjo</a:t>
            </a:r>
            <a:endParaRPr lang="fr-FR" noProof="0" dirty="0"/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9A09C85-7640-DC64-86D2-457E252A46F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Tchoukball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>
                <a:solidFill>
                  <a:srgbClr val="7030A0"/>
                </a:solidFill>
              </a:rPr>
              <a:t>Confection de pièces le seigneur des anneaux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F11A3BC-C151-F738-D3C0-A0371B5648B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21928"/>
            <a:ext cx="1622432" cy="2098561"/>
          </a:xfrm>
        </p:spPr>
        <p:txBody>
          <a:bodyPr>
            <a:normAutofit/>
          </a:bodyPr>
          <a:lstStyle/>
          <a:p>
            <a:r>
              <a:rPr lang="fr-FR" dirty="0"/>
              <a:t>Intervenant </a:t>
            </a:r>
          </a:p>
          <a:p>
            <a:r>
              <a:rPr lang="fr-FR" dirty="0" err="1"/>
              <a:t>Sietrem</a:t>
            </a:r>
            <a:endParaRPr lang="fr-FR" dirty="0"/>
          </a:p>
          <a:p>
            <a:endParaRPr lang="fr-FR" dirty="0"/>
          </a:p>
          <a:p>
            <a:r>
              <a:rPr lang="fr-FR" noProof="0" dirty="0"/>
              <a:t>Création de toupies en carton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pic>
        <p:nvPicPr>
          <p:cNvPr id="15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95BFFE33-EC6D-2F6F-AF9B-1974F14FD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9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749F7CDE-B0FC-8650-3EB7-273980073D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36534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4654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55EC421-09A3-9345-0A72-73B508439A7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Cycle crochet petits porte- monnaie 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Initiation football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6B3C326-9BB2-101C-73A1-EBB7C8908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noProof="0" dirty="0"/>
              <a:t>                      accueil de loisirs élémentaire Charles PERRAULT </a:t>
            </a:r>
            <a:br>
              <a:rPr lang="fr-FR" sz="2000" noProof="0" dirty="0"/>
            </a:br>
            <a:r>
              <a:rPr lang="fr-FR" sz="2000" noProof="0" dirty="0"/>
              <a:t>                                            du 13  au 17 avril 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A0A635-CFB6-C324-6076-AE9C85E6DAE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B9B290-FCA5-A833-8BC1-3BEBF320ABD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noProof="0" dirty="0"/>
              <a:t>Des dingues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2CEF78-980A-5659-46E3-063574F70DF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Jeu de ballons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Initiation danse libre  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990D58D-230A-7DF6-8025-9868DBF83D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fr-FR" noProof="0" dirty="0"/>
              <a:t>Balle Américaine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C32EE7A-6DFE-4A0F-B57D-767F5545AF2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noProof="0" dirty="0"/>
              <a:t>L’inter discipline</a:t>
            </a:r>
          </a:p>
          <a:p>
            <a:r>
              <a:rPr lang="fr-FR" noProof="0" dirty="0"/>
              <a:t>Gestes techniques </a:t>
            </a:r>
          </a:p>
          <a:p>
            <a:endParaRPr lang="fr-FR" noProof="0" dirty="0"/>
          </a:p>
          <a:p>
            <a:r>
              <a:rPr lang="fr-FR" noProof="0" dirty="0"/>
              <a:t>Cycle crochet petits porte- monnaie 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01B0F43-1CF9-5F1D-9B01-92E229AF717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noProof="0" dirty="0"/>
              <a:t>Balle américaine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C2D5B3A-6814-FD4B-1BE7-008CB49A6E9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Chef d’ orchestre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Initiation danse libre  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A097CB3-2734-F679-C8A7-37978C5AF07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noProof="0" dirty="0"/>
              <a:t>Uno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A941FC0-C5C6-5D52-A497-AD0A69C7D6A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Confection bouquets de fleurs recyclé </a:t>
            </a:r>
          </a:p>
          <a:p>
            <a:endParaRPr lang="fr-FR" noProof="0" dirty="0"/>
          </a:p>
          <a:p>
            <a:r>
              <a:rPr lang="fr-FR" noProof="0" dirty="0"/>
              <a:t>Fantasy</a:t>
            </a:r>
          </a:p>
          <a:p>
            <a:r>
              <a:rPr lang="fr-FR" noProof="0" dirty="0"/>
              <a:t>(jeu de société)</a:t>
            </a:r>
          </a:p>
          <a:p>
            <a:r>
              <a:rPr lang="fr-FR" noProof="0" dirty="0"/>
              <a:t> </a:t>
            </a:r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32A9BD0-9902-9047-6080-9111CAE5E0B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dirty="0"/>
              <a:t>Eco–Héros en action </a:t>
            </a:r>
          </a:p>
          <a:p>
            <a:r>
              <a:rPr lang="fr-FR" dirty="0"/>
              <a:t>(g</a:t>
            </a:r>
            <a:r>
              <a:rPr lang="fr-FR" noProof="0" dirty="0"/>
              <a:t>rand jeu)</a:t>
            </a:r>
          </a:p>
          <a:p>
            <a:endParaRPr lang="fr-FR" noProof="0" dirty="0"/>
          </a:p>
          <a:p>
            <a:r>
              <a:rPr lang="fr-FR" noProof="0" dirty="0"/>
              <a:t>Balle Américaine 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pic>
        <p:nvPicPr>
          <p:cNvPr id="14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C20D315-95DC-B773-E1F8-5F99AD9B96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55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5" name="Image 22">
            <a:extLst>
              <a:ext uri="{FF2B5EF4-FFF2-40B4-BE49-F238E27FC236}">
                <a16:creationId xmlns:a16="http://schemas.microsoft.com/office/drawing/2014/main" id="{B41D0840-FC8C-F931-0507-7CF803B7B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36534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1588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 lnSpcReduction="10000"/>
          </a:bodyPr>
          <a:lstStyle/>
          <a:p>
            <a:r>
              <a:rPr lang="fr-FR" noProof="0" dirty="0"/>
              <a:t>Puissance 4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Initiation football</a:t>
            </a:r>
          </a:p>
          <a:p>
            <a:endParaRPr lang="fr-FR" noProof="0" dirty="0"/>
          </a:p>
          <a:p>
            <a:r>
              <a:rPr lang="fr-FR" noProof="0" dirty="0"/>
              <a:t>Cerceaux musicaux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Maternels 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Tempête en mer</a:t>
            </a:r>
          </a:p>
          <a:p>
            <a:r>
              <a:rPr lang="fr-FR" noProof="0" dirty="0">
                <a:latin typeface="Roboto"/>
                <a:ea typeface="Roboto"/>
              </a:rPr>
              <a:t>(jeu sportif)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fontScale="62500" lnSpcReduction="20000"/>
          </a:bodyPr>
          <a:lstStyle/>
          <a:p>
            <a:r>
              <a:rPr lang="fr-FR" sz="2200" noProof="0" dirty="0">
                <a:latin typeface="Roboto"/>
                <a:ea typeface="Roboto"/>
              </a:rPr>
              <a:t>Pique Plume</a:t>
            </a:r>
          </a:p>
          <a:p>
            <a:r>
              <a:rPr lang="fr-FR" sz="2200" noProof="0" dirty="0"/>
              <a:t>(jeu de société)</a:t>
            </a:r>
          </a:p>
          <a:p>
            <a:endParaRPr lang="fr-FR" sz="2200" noProof="0" dirty="0">
              <a:latin typeface="Roboto"/>
              <a:ea typeface="Roboto"/>
            </a:endParaRPr>
          </a:p>
          <a:p>
            <a:r>
              <a:rPr lang="fr-FR" sz="2200" noProof="0" dirty="0"/>
              <a:t>Le cavalier et son cheval</a:t>
            </a:r>
          </a:p>
          <a:p>
            <a:r>
              <a:rPr lang="fr-FR" sz="2200" noProof="0" dirty="0"/>
              <a:t>(jeu collectif)</a:t>
            </a:r>
          </a:p>
          <a:p>
            <a:endParaRPr lang="fr-FR" sz="2200" noProof="0" dirty="0"/>
          </a:p>
          <a:p>
            <a:r>
              <a:rPr lang="fr-FR" sz="2200" noProof="0" dirty="0"/>
              <a:t>Accès libre</a:t>
            </a:r>
          </a:p>
          <a:p>
            <a:r>
              <a:rPr lang="fr-FR" sz="2200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  <a:p>
            <a:endParaRPr lang="fr-FR" noProof="0" dirty="0">
              <a:latin typeface="Roboto"/>
              <a:ea typeface="Roboto"/>
              <a:cs typeface="Roboto"/>
            </a:endParaRPr>
          </a:p>
          <a:p>
            <a:endParaRPr lang="fr-FR" noProof="0" dirty="0">
              <a:latin typeface="Roboto"/>
              <a:ea typeface="Roboto"/>
              <a:cs typeface="Roboto"/>
            </a:endParaRPr>
          </a:p>
          <a:p>
            <a:endParaRPr lang="fr-FR" noProof="0" dirty="0">
              <a:latin typeface="Roboto"/>
              <a:ea typeface="Roboto"/>
              <a:cs typeface="Roboto"/>
            </a:endParaRPr>
          </a:p>
          <a:p>
            <a:endParaRPr lang="fr-FR" noProof="0" dirty="0">
              <a:latin typeface="Roboto"/>
              <a:ea typeface="Roboto"/>
              <a:cs typeface="Roboto"/>
            </a:endParaRPr>
          </a:p>
          <a:p>
            <a:r>
              <a:rPr lang="fr-FR" noProof="0" dirty="0">
                <a:latin typeface="Roboto"/>
                <a:ea typeface="Roboto"/>
                <a:cs typeface="Roboto"/>
              </a:rPr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cs typeface="Roboto"/>
              </a:rPr>
              <a:t>Puzzle</a:t>
            </a:r>
          </a:p>
          <a:p>
            <a:r>
              <a:rPr lang="fr-FR" noProof="0" dirty="0">
                <a:cs typeface="Roboto"/>
              </a:rPr>
              <a:t>(jeu de société)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L’arc en ciel</a:t>
            </a:r>
          </a:p>
          <a:p>
            <a:r>
              <a:rPr lang="fr-FR" noProof="0" dirty="0">
                <a:cs typeface="Roboto"/>
              </a:rPr>
              <a:t>(loisirs créatifs)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Puzzle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Le lancer de balle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noProof="0" dirty="0"/>
              <a:t>Création de casques de pompiers </a:t>
            </a:r>
          </a:p>
          <a:p>
            <a:endParaRPr lang="fr-FR" noProof="0" dirty="0"/>
          </a:p>
          <a:p>
            <a:r>
              <a:rPr lang="fr-FR" noProof="0" dirty="0"/>
              <a:t>Dans ma valise il y a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Tomate ketchup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Béret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Mini-parcours de pompiers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Confection de brosses à dent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Création de badges de policiers</a:t>
            </a:r>
          </a:p>
          <a:p>
            <a:endParaRPr lang="fr-FR" noProof="0" dirty="0"/>
          </a:p>
          <a:p>
            <a:r>
              <a:rPr lang="fr-FR" noProof="0" dirty="0"/>
              <a:t>La danse des couleurs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Initiation yoga</a:t>
            </a:r>
          </a:p>
          <a:p>
            <a:endParaRPr lang="fr-FR" noProof="0" dirty="0"/>
          </a:p>
          <a:p>
            <a:r>
              <a:rPr lang="fr-FR" noProof="0" dirty="0"/>
              <a:t>Relais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0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80823" y="1631686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8768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Initiation danse</a:t>
            </a:r>
          </a:p>
          <a:p>
            <a:endParaRPr lang="fr-FR" noProof="0" dirty="0"/>
          </a:p>
          <a:p>
            <a:r>
              <a:rPr lang="fr-FR" noProof="0" dirty="0"/>
              <a:t>Cache-cache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MATERNEL 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Jeu des petits chevaux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Initiation chants les comptines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1,2,3 soleil</a:t>
            </a:r>
          </a:p>
          <a:p>
            <a:r>
              <a:rPr lang="fr-FR" noProof="0" dirty="0">
                <a:latin typeface="Roboto"/>
                <a:ea typeface="Roboto"/>
              </a:rPr>
              <a:t>(jeu collectif)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>
                <a:latin typeface="Roboto"/>
                <a:ea typeface="Roboto"/>
              </a:rPr>
              <a:t>Tour du monde</a:t>
            </a:r>
          </a:p>
          <a:p>
            <a:r>
              <a:rPr lang="fr-FR" noProof="0" dirty="0">
                <a:latin typeface="Roboto"/>
                <a:ea typeface="Roboto"/>
              </a:rPr>
              <a:t>(jeu collectif)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noProof="0" dirty="0"/>
              <a:t>Lego</a:t>
            </a:r>
          </a:p>
          <a:p>
            <a:r>
              <a:rPr lang="fr-FR" noProof="0" dirty="0"/>
              <a:t>(jeu de construction)</a:t>
            </a:r>
          </a:p>
          <a:p>
            <a:endParaRPr lang="fr-FR" noProof="0" dirty="0"/>
          </a:p>
          <a:p>
            <a:r>
              <a:rPr lang="fr-FR" noProof="0" dirty="0"/>
              <a:t>Création de fleurs en papier crépon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Ballon prisonnier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Chamboule tout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Parcours de motricité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Création de collier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noProof="0" dirty="0"/>
              <a:t>Jeu des émotions</a:t>
            </a:r>
          </a:p>
          <a:p>
            <a:r>
              <a:rPr lang="fr-FR" noProof="0" dirty="0"/>
              <a:t>(jeu d’expression)</a:t>
            </a:r>
          </a:p>
          <a:p>
            <a:endParaRPr lang="fr-FR" noProof="0" dirty="0"/>
          </a:p>
          <a:p>
            <a:r>
              <a:rPr lang="fr-FR" noProof="0" dirty="0"/>
              <a:t>Confection de bracelets multicolore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noProof="0" dirty="0"/>
              <a:t>Fabrication de maisons en carton</a:t>
            </a:r>
          </a:p>
          <a:p>
            <a:endParaRPr lang="fr-FR" noProof="0" dirty="0"/>
          </a:p>
          <a:p>
            <a:r>
              <a:rPr lang="fr-FR" noProof="0" dirty="0"/>
              <a:t>Attrape le voleur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Fresque contre les </a:t>
            </a:r>
            <a:r>
              <a:rPr lang="fr-FR" noProof="0"/>
              <a:t>discriminations 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Fabrication de camions de pompiers </a:t>
            </a:r>
          </a:p>
          <a:p>
            <a:endParaRPr lang="fr-FR" noProof="0" dirty="0"/>
          </a:p>
          <a:p>
            <a:r>
              <a:rPr lang="fr-FR" noProof="0" dirty="0"/>
              <a:t>Création de képis de police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Bataille navale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La rivière au crocodile</a:t>
            </a:r>
          </a:p>
          <a:p>
            <a:r>
              <a:rPr lang="fr-FR" noProof="0" dirty="0">
                <a:cs typeface="Roboto"/>
              </a:rPr>
              <a:t>(jeu collectif)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3810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7F93F-D773-C7E3-D336-CD1A69668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17781DE-B05A-6EC3-B73A-CFE736FBC2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Chat couleur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Jeu de dés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E61D0E6-2B93-C172-D10A-E281D26C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MATERNEL 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EC9D25-9DDD-1C3F-BD23-E8A0472AE3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AB56F59-7EEA-AE7A-30A8-3EAF14552F9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Construction d’une tour en </a:t>
            </a:r>
            <a:r>
              <a:rPr lang="fr-FR" noProof="0" dirty="0" err="1"/>
              <a:t>Kapla</a:t>
            </a:r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Jeu de ronde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4C8B58D-300C-7A51-3405-406E934DCE4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Mimes</a:t>
            </a:r>
          </a:p>
          <a:p>
            <a:r>
              <a:rPr lang="fr-FR" noProof="0" dirty="0">
                <a:latin typeface="Roboto"/>
                <a:ea typeface="Roboto"/>
              </a:rPr>
              <a:t>(jeu collectif)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>
                <a:latin typeface="Roboto"/>
                <a:ea typeface="Roboto"/>
              </a:rPr>
              <a:t>Lance de balle</a:t>
            </a:r>
          </a:p>
          <a:p>
            <a:r>
              <a:rPr lang="fr-FR" noProof="0" dirty="0">
                <a:latin typeface="Roboto"/>
                <a:ea typeface="Roboto"/>
              </a:rPr>
              <a:t>(jeu sportif)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ED64DCC-6FBB-D5B3-D87C-CF0F7F793BF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Tempête en mer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Raconte-moi une histoire1/2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603F960-E433-D27C-2A83-BB3ECCDAA43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Jacques a dit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Initiation danse 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F2142BC-199E-FC00-63DF-80CDE356C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Raconte-moi une histoire 2/2</a:t>
            </a:r>
          </a:p>
          <a:p>
            <a:endParaRPr lang="fr-FR" noProof="0" dirty="0"/>
          </a:p>
          <a:p>
            <a:r>
              <a:rPr lang="fr-FR" noProof="0" dirty="0"/>
              <a:t>Parcours d’obstacles</a:t>
            </a:r>
          </a:p>
          <a:p>
            <a:r>
              <a:rPr lang="fr-FR" noProof="0" dirty="0"/>
              <a:t>( jeu sportif)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4335BF3-6C71-D627-8467-F6D91486E7B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>
              <a:defRPr/>
            </a:pPr>
            <a:r>
              <a:rPr lang="fr-FR" noProof="0" dirty="0"/>
              <a:t>La rivière au crocodile</a:t>
            </a:r>
          </a:p>
          <a:p>
            <a:pPr>
              <a:defRPr/>
            </a:pPr>
            <a:r>
              <a:rPr lang="fr-FR" noProof="0" dirty="0"/>
              <a:t>(jeu sportif)</a:t>
            </a:r>
          </a:p>
          <a:p>
            <a:pPr>
              <a:defRPr/>
            </a:pPr>
            <a:endParaRPr lang="fr-FR" noProof="0" dirty="0"/>
          </a:p>
          <a:p>
            <a:r>
              <a:rPr lang="fr-FR" noProof="0" dirty="0"/>
              <a:t>Lynx 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AD3A8BA-B65A-C7CF-3166-BC55AD51B72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Course des secours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Création de stéthoscopes 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FBFADC2-C5AC-AACA-E82A-19142C80422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Fabrication de mallettes de docteur </a:t>
            </a:r>
          </a:p>
          <a:p>
            <a:endParaRPr lang="fr-FR" noProof="0" dirty="0"/>
          </a:p>
          <a:p>
            <a:r>
              <a:rPr lang="fr-FR" noProof="0" dirty="0"/>
              <a:t>Parcours santé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95222C6-0E41-87E1-4E64-431B1004188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cs typeface="Roboto"/>
              </a:rPr>
              <a:t>Création de </a:t>
            </a:r>
            <a:r>
              <a:rPr lang="fr-FR" noProof="0" dirty="0" err="1">
                <a:cs typeface="Roboto"/>
              </a:rPr>
              <a:t>minis</a:t>
            </a:r>
            <a:r>
              <a:rPr lang="fr-FR" noProof="0" dirty="0">
                <a:cs typeface="Roboto"/>
              </a:rPr>
              <a:t> parapluies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Pique Plume</a:t>
            </a:r>
          </a:p>
          <a:p>
            <a:r>
              <a:rPr lang="fr-FR" noProof="0" dirty="0">
                <a:cs typeface="Roboto"/>
              </a:rPr>
              <a:t>(jeu de société)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4AD506FA-81A7-3A3A-5CC4-EAA7D5D52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7D90297A-07D7-BB50-7A0B-16F754747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4C685A70-5002-6A84-3B02-393B8C18C7C9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42121EBF-AFC3-8289-4A27-7116A286CDE1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932CFD83-B2D3-B715-AD73-B94F43623371}"/>
              </a:ext>
            </a:extLst>
          </p:cNvPr>
          <p:cNvSpPr txBox="1"/>
          <p:nvPr/>
        </p:nvSpPr>
        <p:spPr>
          <a:xfrm>
            <a:off x="820190" y="168778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2142EB6B-36D0-6052-301D-23CEB5FD95B9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805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3C9B1-A002-3EE6-985C-79F8FB6AA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5824E0D-60D8-1022-B1D8-39F7EE39B1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noProof="0" dirty="0"/>
          </a:p>
          <a:p>
            <a:endParaRPr lang="fr-FR" dirty="0"/>
          </a:p>
          <a:p>
            <a:endParaRPr lang="fr-FR" noProof="0" dirty="0"/>
          </a:p>
          <a:p>
            <a:endParaRPr lang="fr-FR" dirty="0"/>
          </a:p>
          <a:p>
            <a:r>
              <a:rPr lang="fr-FR" noProof="0" dirty="0"/>
              <a:t>FÉRIÉ 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54295E2E-980A-1E06-717A-9C1AD8B0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MATERNEL Du 06 AU 10 AVRIL 2026</a:t>
            </a:r>
            <a:br>
              <a:rPr lang="fr-FR" sz="2000" noProof="0" dirty="0">
                <a:latin typeface="The Bold Font"/>
              </a:rPr>
            </a:br>
            <a:endParaRPr lang="fr-FR" sz="2000" noProof="0" dirty="0">
              <a:latin typeface="The Bold Font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9B0E734-EEAE-4B37-83E0-31C9A28E7F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  <a:p>
            <a:pPr algn="ctr"/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17D852-3E43-77BF-23EE-DD909452DC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FÉRIÉ 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2EF4F78-89E0-370C-D6D2-B315E6F3005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1,2,3 soleil</a:t>
            </a:r>
          </a:p>
          <a:p>
            <a:r>
              <a:rPr lang="fr-FR" noProof="0" dirty="0">
                <a:latin typeface="Roboto"/>
                <a:ea typeface="Roboto"/>
              </a:rPr>
              <a:t>(jeu collectif)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>
                <a:latin typeface="Roboto"/>
                <a:ea typeface="Roboto"/>
              </a:rPr>
              <a:t>Création de rubans rose 1/2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48009AC-888C-EB56-E0C1-2C3D4BCFC4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 err="1"/>
              <a:t>Uno</a:t>
            </a:r>
            <a:endParaRPr lang="fr-FR" noProof="0" dirty="0"/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Dessinez c’est gagné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6EFBF01-607A-C433-625A-1385CBA4E72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Création de fleurs en pâte à sel</a:t>
            </a:r>
          </a:p>
          <a:p>
            <a:endParaRPr lang="fr-FR" noProof="0" dirty="0"/>
          </a:p>
          <a:p>
            <a:r>
              <a:rPr lang="fr-FR" noProof="0" dirty="0"/>
              <a:t>Attention aux crocodiles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11E8110-E38C-6312-41F2-9F953EC62AE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Parcours de motricité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>
                <a:latin typeface="Roboto"/>
                <a:ea typeface="Roboto"/>
              </a:rPr>
              <a:t>Création de rubans rose 2/2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7E210A84-7DFE-4906-5E64-61ABD366A81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Statue musicale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Tic tac boom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1917CA1C-4547-8792-1CEE-814891431C0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Journée déguisement  les métiers</a:t>
            </a:r>
          </a:p>
          <a:p>
            <a:endParaRPr lang="fr-FR" noProof="0" dirty="0"/>
          </a:p>
          <a:p>
            <a:r>
              <a:rPr lang="fr-FR" noProof="0" dirty="0"/>
              <a:t>Projection dessin animé </a:t>
            </a:r>
          </a:p>
          <a:p>
            <a:r>
              <a:rPr lang="fr-FR" noProof="0" dirty="0"/>
              <a:t>Sam le pompier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CF17BD0-0C50-B787-A107-C3D7B8B6BC3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Enquête sportive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Création de trousses de secours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1B63B6A-44AA-0B6A-0C07-0F51C1D1906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cs typeface="Roboto"/>
              </a:rPr>
              <a:t>Puzzles</a:t>
            </a:r>
          </a:p>
          <a:p>
            <a:r>
              <a:rPr lang="fr-FR" noProof="0" dirty="0">
                <a:cs typeface="Roboto"/>
              </a:rPr>
              <a:t>(jeu de société)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 Dauphin/</a:t>
            </a:r>
          </a:p>
          <a:p>
            <a:r>
              <a:rPr lang="fr-FR" noProof="0" dirty="0">
                <a:cs typeface="Roboto"/>
              </a:rPr>
              <a:t>Dauphine</a:t>
            </a:r>
          </a:p>
          <a:p>
            <a:r>
              <a:rPr lang="fr-FR" noProof="0" dirty="0">
                <a:cs typeface="Roboto"/>
              </a:rPr>
              <a:t> </a:t>
            </a: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CA3CA7CD-1D61-A390-5000-382D5F000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DF471D09-7717-E992-138C-4832A9024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3631" y="153778"/>
            <a:ext cx="772369" cy="648140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F24D85F6-247B-19AF-2864-EEC344E483C1}"/>
              </a:ext>
            </a:extLst>
          </p:cNvPr>
          <p:cNvSpPr txBox="1"/>
          <p:nvPr/>
        </p:nvSpPr>
        <p:spPr>
          <a:xfrm flipV="1">
            <a:off x="304922" y="1624364"/>
            <a:ext cx="131806" cy="4571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453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D9BC6-3FA7-A0AD-AFD2-22572AD8B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22FDEE67-A42F-CAF5-6395-B65494C8CC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Initiation danse</a:t>
            </a:r>
          </a:p>
          <a:p>
            <a:endParaRPr lang="fr-FR" noProof="0" dirty="0"/>
          </a:p>
          <a:p>
            <a:r>
              <a:rPr lang="fr-FR" noProof="0" dirty="0"/>
              <a:t>Le chat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33C60491-BC8B-14FE-E78D-FE205BEE0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noProof="0" dirty="0">
                <a:latin typeface="The Bold Font"/>
              </a:rPr>
              <a:t>Accueil de loisirs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PROGRAMME </a:t>
            </a:r>
            <a:r>
              <a:rPr lang="fr-FR" sz="2000" noProof="0" dirty="0" err="1">
                <a:latin typeface="The Bold Font"/>
              </a:rPr>
              <a:t>MATERNEls</a:t>
            </a:r>
            <a:r>
              <a:rPr lang="fr-FR" sz="2000" noProof="0" dirty="0">
                <a:latin typeface="The Bold Font"/>
              </a:rPr>
              <a:t> 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069AB7-54C6-0718-DBBD-0182F44FDCA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 : Le seigneur des Anneaux, J.R.R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977AE6-5604-23C4-D0D0-7C61069E07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Attrape bulles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FAEBF74-D35A-A046-8D0D-49DC1C09CF1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>
                <a:latin typeface="Roboto"/>
                <a:ea typeface="Roboto"/>
              </a:rPr>
              <a:t>Création de planètes Saturne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>
                <a:latin typeface="Roboto"/>
                <a:ea typeface="Roboto"/>
              </a:rPr>
              <a:t>Initiation yoga</a:t>
            </a:r>
          </a:p>
          <a:p>
            <a:endParaRPr lang="fr-FR" noProof="0" dirty="0">
              <a:latin typeface="Roboto"/>
              <a:ea typeface="Roboto"/>
            </a:endParaRPr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DE2C296B-89F9-3D0D-C37F-BEB7C0EBE49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Le facteur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Création de kaléidoscopes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41700D2-9629-ECE7-CFCE-AC83097DC83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Jeu de l’oie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Perles à repasser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10FD709-CDE9-1A50-51EA-6686C69AFC2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Balle musicale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>
              <a:cs typeface="Roboto Regular"/>
            </a:endParaRPr>
          </a:p>
          <a:p>
            <a:r>
              <a:rPr lang="fr-FR" noProof="0" dirty="0">
                <a:cs typeface="Roboto Regular"/>
              </a:rPr>
              <a:t>Lecture de contes d’hiver</a:t>
            </a:r>
          </a:p>
          <a:p>
            <a:endParaRPr lang="fr-FR" noProof="0" dirty="0">
              <a:cs typeface="Roboto Regular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8E36ACE-898F-C2AA-5590-E28724CC275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Jeu des émotions</a:t>
            </a:r>
          </a:p>
          <a:p>
            <a:r>
              <a:rPr lang="fr-FR" noProof="0" dirty="0"/>
              <a:t>(jeu d’expression)</a:t>
            </a:r>
          </a:p>
          <a:p>
            <a:endParaRPr lang="fr-FR" noProof="0" dirty="0"/>
          </a:p>
          <a:p>
            <a:r>
              <a:rPr lang="fr-FR" noProof="0" dirty="0"/>
              <a:t>Création de tambourins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2FC9488D-7984-0506-2727-69B6B3A38E2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Le défi des métiers</a:t>
            </a:r>
          </a:p>
          <a:p>
            <a:r>
              <a:rPr lang="fr-FR" noProof="0" dirty="0"/>
              <a:t>(grand jeu) </a:t>
            </a:r>
          </a:p>
          <a:p>
            <a:endParaRPr lang="fr-FR" noProof="0" dirty="0"/>
          </a:p>
          <a:p>
            <a:r>
              <a:rPr lang="fr-FR" noProof="0" dirty="0"/>
              <a:t>Fabrication d’ambulances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D2DBA87-00F1-C9D4-321C-4D924A422CD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noProof="0" dirty="0">
                <a:solidFill>
                  <a:srgbClr val="7030A0"/>
                </a:solidFill>
              </a:rPr>
              <a:t>Lecture sous forme d’image</a:t>
            </a:r>
          </a:p>
          <a:p>
            <a:endParaRPr lang="fr-FR" noProof="0" dirty="0"/>
          </a:p>
          <a:p>
            <a:r>
              <a:rPr lang="fr-FR" noProof="0" dirty="0"/>
              <a:t>Jeu des sauveteurs</a:t>
            </a:r>
          </a:p>
          <a:p>
            <a:r>
              <a:rPr lang="fr-FR" noProof="0" dirty="0"/>
              <a:t> (jeu collectif)</a:t>
            </a:r>
          </a:p>
          <a:p>
            <a:endParaRPr lang="fr-FR" noProof="0" dirty="0"/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0363F36-A396-5FE7-8F1F-B594D19C71D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noProof="0" dirty="0"/>
              <a:t>Création de chenilles</a:t>
            </a:r>
          </a:p>
          <a:p>
            <a:endParaRPr lang="fr-FR" noProof="0" dirty="0"/>
          </a:p>
          <a:p>
            <a:r>
              <a:rPr lang="fr-FR" noProof="0" dirty="0"/>
              <a:t>Parcours de motricité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>
              <a:cs typeface="Roboto"/>
            </a:endParaRPr>
          </a:p>
          <a:p>
            <a:r>
              <a:rPr lang="fr-FR" noProof="0" dirty="0">
                <a:cs typeface="Roboto"/>
              </a:rPr>
              <a:t>Accès libre</a:t>
            </a:r>
          </a:p>
          <a:p>
            <a:r>
              <a:rPr lang="fr-FR" noProof="0" dirty="0">
                <a:cs typeface="Roboto"/>
              </a:rPr>
              <a:t>Zones animées</a:t>
            </a:r>
          </a:p>
          <a:p>
            <a:endParaRPr lang="fr-FR" noProof="0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0BF908F7-9A70-AF02-75C1-F0ED762C9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F9783C91-9D68-E665-2E95-0A46598961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A77AC3CA-C6A7-708E-633F-0451C3D97F5D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96FED176-3C62-3067-0B0C-F5D4C91FA730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C3D43EA0-0050-D381-452E-77406EF60946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noProof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077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17E86A4-E6A2-CA16-CF7C-909FF6734B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Balle aux prisonniers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Cycle crochet confection sacs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 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757CF7B-D223-FFBD-3F33-791F7429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noProof="0" dirty="0">
                <a:latin typeface="The Bold Font"/>
              </a:rPr>
              <a:t>Accueil de loisirs Elémentaire CHARLES PERRAULT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 Du 09 au 13 Mars 2026</a:t>
            </a:r>
            <a:endParaRPr lang="fr-FR" sz="2000" noProof="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C0DDD3-69C5-3200-7379-C1FC133C4B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b="1" noProof="0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noProof="0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C5316C-0354-6522-7B8E-4D155328956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Uno géant 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D28582C-B9BD-C1AD-CEA5-93BE528872F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Création d’avions Géant </a:t>
            </a:r>
          </a:p>
          <a:p>
            <a:r>
              <a:rPr lang="fr-FR" noProof="0" dirty="0"/>
              <a:t>(loisirs </a:t>
            </a:r>
            <a:r>
              <a:rPr lang="fr-FR" noProof="0" dirty="0" err="1"/>
              <a:t>cr</a:t>
            </a:r>
            <a:r>
              <a:rPr lang="fr-FR" dirty="0"/>
              <a:t>é</a:t>
            </a:r>
            <a:r>
              <a:rPr lang="fr-FR" noProof="0" dirty="0" err="1"/>
              <a:t>atifs</a:t>
            </a:r>
            <a:r>
              <a:rPr lang="fr-FR" noProof="0" dirty="0"/>
              <a:t>)</a:t>
            </a:r>
          </a:p>
          <a:p>
            <a:endParaRPr lang="fr-FR" noProof="0" dirty="0"/>
          </a:p>
          <a:p>
            <a:r>
              <a:rPr lang="fr-FR" noProof="0" dirty="0"/>
              <a:t>Terre mer, ciel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321AFD5-1C98-DB2C-256D-AE03C7C7A11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foot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85F8853-7379-E327-4333-26AE559B2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L’inter discipline endurance /récupération</a:t>
            </a:r>
          </a:p>
          <a:p>
            <a:endParaRPr lang="fr-FR" noProof="0" dirty="0"/>
          </a:p>
          <a:p>
            <a:r>
              <a:rPr lang="fr-FR" noProof="0" dirty="0"/>
              <a:t>Cycle crochet</a:t>
            </a:r>
          </a:p>
          <a:p>
            <a:r>
              <a:rPr lang="fr-FR" noProof="0" dirty="0"/>
              <a:t>Confection sacs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B4C7546-138E-5468-9A3F-27345BBC060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Des dingues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3E7FF23-CE0B-C706-A78C-39A72E899E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La chasse aux monstres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Accès libre</a:t>
            </a:r>
          </a:p>
          <a:p>
            <a:r>
              <a:rPr lang="fr-FR" noProof="0" dirty="0"/>
              <a:t> Boîtes à jouer</a:t>
            </a:r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9B83811-35F6-456F-DD78-1F522C1053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Jeu du relais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32E2FEAD-2047-959C-CA3B-D043D4D566B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Sensibilisation</a:t>
            </a:r>
          </a:p>
          <a:p>
            <a:r>
              <a:rPr lang="fr-FR" noProof="0" dirty="0"/>
              <a:t>Jeu sur le recyclage </a:t>
            </a:r>
          </a:p>
          <a:p>
            <a:endParaRPr lang="fr-FR" noProof="0" dirty="0"/>
          </a:p>
          <a:p>
            <a:r>
              <a:rPr lang="fr-FR" noProof="0" dirty="0"/>
              <a:t>Jeu du Palet 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AE1422E-8EEF-86D0-8EEF-725E24E33AC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noProof="0" dirty="0"/>
              <a:t>Confection bracelets en rouleaux de papiers </a:t>
            </a:r>
          </a:p>
          <a:p>
            <a:endParaRPr lang="fr-FR" noProof="0" dirty="0"/>
          </a:p>
          <a:p>
            <a:r>
              <a:rPr lang="fr-FR" noProof="0" dirty="0"/>
              <a:t>Création d’objets en pate auto </a:t>
            </a:r>
            <a:r>
              <a:rPr lang="fr-FR" noProof="0" dirty="0" err="1"/>
              <a:t>durcissante</a:t>
            </a:r>
            <a:endParaRPr lang="fr-FR" noProof="0" dirty="0"/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5280C895-9B1B-607B-CEDD-394F6C21B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9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7" name="Image 22">
            <a:extLst>
              <a:ext uri="{FF2B5EF4-FFF2-40B4-BE49-F238E27FC236}">
                <a16:creationId xmlns:a16="http://schemas.microsoft.com/office/drawing/2014/main" id="{EF390F60-F1AD-8894-F0D3-7F5D316C35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43426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4877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04E7D64-AC59-BF02-39AA-393633EB47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7667" y="1441770"/>
            <a:ext cx="1709159" cy="2323093"/>
          </a:xfrm>
        </p:spPr>
        <p:txBody>
          <a:bodyPr>
            <a:normAutofit/>
          </a:bodyPr>
          <a:lstStyle/>
          <a:p>
            <a:r>
              <a:rPr lang="fr-FR" noProof="0" dirty="0"/>
              <a:t>Initiation football</a:t>
            </a:r>
          </a:p>
          <a:p>
            <a:endParaRPr lang="fr-FR" noProof="0" dirty="0"/>
          </a:p>
          <a:p>
            <a:r>
              <a:rPr lang="fr-FR" noProof="0" dirty="0"/>
              <a:t>Cycle crochet confection sacs</a:t>
            </a:r>
          </a:p>
          <a:p>
            <a:r>
              <a:rPr lang="fr-FR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7E2B011-589B-B534-C192-BB1CAA592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noProof="0" dirty="0">
                <a:latin typeface="The Bold Font"/>
              </a:rPr>
              <a:t>Accueil de loisirs Elémentaire CHARLES PERRAULT </a:t>
            </a:r>
            <a:br>
              <a:rPr lang="fr-FR" sz="2000" noProof="0" dirty="0">
                <a:latin typeface="The Bold Font"/>
              </a:rPr>
            </a:br>
            <a:r>
              <a:rPr lang="fr-FR" sz="2000" noProof="0" dirty="0">
                <a:latin typeface="The Bold Font"/>
              </a:rPr>
              <a:t>Du 16 au 20 mars 2026</a:t>
            </a:r>
            <a:endParaRPr lang="fr-FR" sz="2000" noProof="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7A3038-5923-EDC1-ECF2-64BDE55AB11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DA096A7-F554-DAEC-5940-67475298D07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81150" y="4005148"/>
            <a:ext cx="1699680" cy="2098561"/>
          </a:xfrm>
        </p:spPr>
        <p:txBody>
          <a:bodyPr>
            <a:normAutofit/>
          </a:bodyPr>
          <a:lstStyle/>
          <a:p>
            <a:r>
              <a:rPr lang="fr-FR" noProof="0" dirty="0"/>
              <a:t>Balle aux prisonniers 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9602DAB-BE38-F6E3-F16A-29157F672D9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5986" y="1449955"/>
            <a:ext cx="1573878" cy="2323093"/>
          </a:xfrm>
        </p:spPr>
        <p:txBody>
          <a:bodyPr>
            <a:normAutofit lnSpcReduction="10000"/>
          </a:bodyPr>
          <a:lstStyle/>
          <a:p>
            <a:r>
              <a:rPr lang="fr-FR" noProof="0" dirty="0"/>
              <a:t>Terre mer, ciel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Story cubes 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Relais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Boîtes à jouer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CDE3B01-4DE2-4324-3E7C-39E6D7BDA7B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515985" y="4005149"/>
            <a:ext cx="1568905" cy="2098561"/>
          </a:xfrm>
        </p:spPr>
        <p:txBody>
          <a:bodyPr>
            <a:normAutofit/>
          </a:bodyPr>
          <a:lstStyle/>
          <a:p>
            <a:r>
              <a:rPr lang="fr-FR" noProof="0" dirty="0"/>
              <a:t>Initiation foot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E2ED23F-D967-AE94-653D-CE1753DDBEA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L’inter discipline endurance /récupération</a:t>
            </a:r>
          </a:p>
          <a:p>
            <a:endParaRPr lang="fr-FR" noProof="0" dirty="0"/>
          </a:p>
          <a:p>
            <a:r>
              <a:rPr lang="fr-FR" noProof="0" dirty="0"/>
              <a:t>Cycle crochet</a:t>
            </a:r>
          </a:p>
          <a:p>
            <a:r>
              <a:rPr lang="fr-FR" noProof="0" dirty="0"/>
              <a:t>Confection sacs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2D4D744-D71E-0812-8B57-2FF5393C0EA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Balle américaine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8838E0CF-C323-DDF5-2476-71BE91F3606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Relais 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5F7CFDD-272B-35AD-2F33-2A5049400F8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Uno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EB96833B-CE3D-0F39-8280-F62FF09CEDE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Création chapeaux avec bouchons et cordes</a:t>
            </a:r>
          </a:p>
          <a:p>
            <a:endParaRPr lang="fr-FR" noProof="0" dirty="0"/>
          </a:p>
          <a:p>
            <a:r>
              <a:rPr lang="fr-FR" noProof="0" dirty="0"/>
              <a:t>Dodgeball</a:t>
            </a:r>
          </a:p>
          <a:p>
            <a:r>
              <a:rPr lang="fr-FR" noProof="0" dirty="0"/>
              <a:t>(sportif)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31B36D1-F986-0D2F-99DF-19DDA9851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21928"/>
            <a:ext cx="1545520" cy="2098561"/>
          </a:xfrm>
        </p:spPr>
        <p:txBody>
          <a:bodyPr>
            <a:normAutofit/>
          </a:bodyPr>
          <a:lstStyle/>
          <a:p>
            <a:r>
              <a:rPr lang="fr-FR" noProof="0" dirty="0"/>
              <a:t>Création de maisons avec carton</a:t>
            </a:r>
          </a:p>
          <a:p>
            <a:endParaRPr lang="fr-FR" noProof="0" dirty="0"/>
          </a:p>
          <a:p>
            <a:r>
              <a:rPr lang="fr-FR" noProof="0" dirty="0" err="1"/>
              <a:t>Similo</a:t>
            </a:r>
            <a:endParaRPr lang="fr-FR" noProof="0" dirty="0"/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 animée </a:t>
            </a:r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  <a:p>
            <a:endParaRPr lang="fr-FR" noProof="0" dirty="0"/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0D3099EC-8FB2-0069-6BC5-300AFD768D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9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7" name="Image 22">
            <a:extLst>
              <a:ext uri="{FF2B5EF4-FFF2-40B4-BE49-F238E27FC236}">
                <a16:creationId xmlns:a16="http://schemas.microsoft.com/office/drawing/2014/main" id="{C71E536E-CF61-294C-F6BB-31F69E89E8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43426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6104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E433C36-B894-8706-DF16-6DA80DFD32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Basket </a:t>
            </a:r>
          </a:p>
          <a:p>
            <a:endParaRPr lang="fr-FR" noProof="0" dirty="0"/>
          </a:p>
          <a:p>
            <a:r>
              <a:rPr lang="fr-FR" noProof="0" dirty="0"/>
              <a:t>Cycle crochet</a:t>
            </a:r>
          </a:p>
          <a:p>
            <a:r>
              <a:rPr lang="fr-FR" noProof="0" dirty="0"/>
              <a:t>Confection sacs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C8B1897-ABA0-76FD-D274-B965BE4CC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noProof="0" dirty="0">
                <a:latin typeface="The Bold Font"/>
              </a:rPr>
              <a:t> Accueil de loisirs Elémentaire CHARLES PERRAULT                                                     Du 23 au 27 mars 2026                                                          </a:t>
            </a:r>
            <a:endParaRPr lang="fr-FR" sz="2000" noProof="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7D5EB86-BFA8-7906-8B8A-5E829B2AA3A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Littéraire: Le Seigneur des Anneaux, J.R.R Tolkien</a:t>
            </a:r>
          </a:p>
          <a:p>
            <a:endParaRPr lang="fr-FR" noProof="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1A8D2C2-87B0-4C7D-4924-82C05B89310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Balle aux prisonniers </a:t>
            </a:r>
          </a:p>
          <a:p>
            <a:r>
              <a:rPr lang="fr-FR" noProof="0" dirty="0"/>
              <a:t>(jeu sportif)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1CF6A03-6BB5-310E-3C07-2DB2380D362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Dauphin/</a:t>
            </a:r>
          </a:p>
          <a:p>
            <a:r>
              <a:rPr lang="fr-FR" noProof="0" dirty="0"/>
              <a:t>Dauphine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2E582AC-3752-02E1-BF13-AA50CDCB889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Initiation football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E0A1541E-A5F3-9A73-46CE-80121C4EDEF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fr-FR" noProof="0" dirty="0"/>
              <a:t>L’inter discipline motivation</a:t>
            </a:r>
          </a:p>
          <a:p>
            <a:r>
              <a:rPr lang="fr-FR" noProof="0" dirty="0"/>
              <a:t>Stress</a:t>
            </a:r>
          </a:p>
          <a:p>
            <a:r>
              <a:rPr lang="fr-FR" noProof="0" dirty="0"/>
              <a:t>concentration</a:t>
            </a:r>
          </a:p>
          <a:p>
            <a:endParaRPr lang="fr-FR" noProof="0" dirty="0"/>
          </a:p>
          <a:p>
            <a:r>
              <a:rPr lang="fr-FR" noProof="0" dirty="0"/>
              <a:t>Cycle crochet confection sacs</a:t>
            </a:r>
          </a:p>
          <a:p>
            <a:r>
              <a:rPr lang="fr-FR" noProof="0" dirty="0"/>
              <a:t>(loisirs créatifs)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0EDE0600-BF82-513E-8FC7-28607720AC6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Kem’s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15BF58D-F9FB-92FB-8A0E-97BD3138AA1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329053" y="1449955"/>
            <a:ext cx="1543398" cy="2323093"/>
          </a:xfrm>
        </p:spPr>
        <p:txBody>
          <a:bodyPr>
            <a:normAutofit/>
          </a:bodyPr>
          <a:lstStyle/>
          <a:p>
            <a:r>
              <a:rPr lang="fr-FR" noProof="0" dirty="0"/>
              <a:t>Troll et dragon</a:t>
            </a:r>
          </a:p>
          <a:p>
            <a:r>
              <a:rPr lang="fr-FR" noProof="0" dirty="0"/>
              <a:t>(jeu de société)</a:t>
            </a:r>
          </a:p>
          <a:p>
            <a:endParaRPr lang="fr-FR" noProof="0" dirty="0"/>
          </a:p>
          <a:p>
            <a:r>
              <a:rPr lang="fr-FR" noProof="0" dirty="0"/>
              <a:t>Initiation danse libre</a:t>
            </a:r>
          </a:p>
          <a:p>
            <a:endParaRPr lang="fr-FR" noProof="0" dirty="0"/>
          </a:p>
          <a:p>
            <a:r>
              <a:rPr lang="fr-FR" noProof="0" dirty="0"/>
              <a:t>Accès libre Boîtes à jouer</a:t>
            </a:r>
          </a:p>
          <a:p>
            <a:endParaRPr lang="fr-FR" noProof="0" dirty="0"/>
          </a:p>
          <a:p>
            <a:endParaRPr lang="fr-FR" noProof="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E072AE4-1FF1-44CD-3527-B8FABBC42A4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noProof="0" dirty="0"/>
              <a:t>Jeu du relais</a:t>
            </a:r>
          </a:p>
          <a:p>
            <a:r>
              <a:rPr lang="fr-FR" noProof="0" dirty="0"/>
              <a:t>(jeu collectif)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FD940DD-5B9E-D830-8ED7-72A8C4F3FCA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120342" y="1432159"/>
            <a:ext cx="1512916" cy="4671550"/>
          </a:xfrm>
        </p:spPr>
        <p:txBody>
          <a:bodyPr>
            <a:normAutofit lnSpcReduction="10000"/>
          </a:bodyPr>
          <a:lstStyle/>
          <a:p>
            <a:r>
              <a:rPr lang="fr-FR" noProof="0" dirty="0"/>
              <a:t>Finition de maisons</a:t>
            </a:r>
          </a:p>
          <a:p>
            <a:endParaRPr lang="fr-FR" noProof="0" dirty="0"/>
          </a:p>
          <a:p>
            <a:r>
              <a:rPr lang="fr-FR" noProof="0" dirty="0"/>
              <a:t>Atelier culinaire Mini Pizzas</a:t>
            </a:r>
          </a:p>
          <a:p>
            <a:endParaRPr lang="fr-FR" noProof="0" dirty="0"/>
          </a:p>
          <a:p>
            <a:r>
              <a:rPr lang="fr-FR" noProof="0" dirty="0"/>
              <a:t>Débat : la lutte contre discriminations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sz="1200" noProof="0" dirty="0"/>
          </a:p>
          <a:p>
            <a:r>
              <a:rPr lang="fr-FR" noProof="0"/>
              <a:t>Création </a:t>
            </a:r>
            <a:r>
              <a:rPr lang="fr-FR" noProof="0" dirty="0"/>
              <a:t>en </a:t>
            </a:r>
          </a:p>
          <a:p>
            <a:r>
              <a:rPr lang="fr-FR" noProof="0" dirty="0" err="1"/>
              <a:t>play</a:t>
            </a:r>
            <a:r>
              <a:rPr lang="fr-FR" noProof="0" dirty="0"/>
              <a:t> maïs </a:t>
            </a:r>
          </a:p>
          <a:p>
            <a:endParaRPr lang="fr-FR" noProof="0" dirty="0"/>
          </a:p>
          <a:p>
            <a:r>
              <a:rPr lang="fr-FR" noProof="0" dirty="0"/>
              <a:t>Confection de coussins couture</a:t>
            </a:r>
          </a:p>
          <a:p>
            <a:endParaRPr lang="fr-FR" noProof="0" dirty="0"/>
          </a:p>
          <a:p>
            <a:r>
              <a:rPr lang="fr-FR" noProof="0" dirty="0"/>
              <a:t>Accès libre </a:t>
            </a:r>
          </a:p>
          <a:p>
            <a:r>
              <a:rPr lang="fr-FR" noProof="0" dirty="0"/>
              <a:t>Zones animées</a:t>
            </a:r>
          </a:p>
          <a:p>
            <a:endParaRPr lang="fr-FR" noProof="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4D7CE5E-B2C0-F6A3-0C7E-1498D5724268}"/>
              </a:ext>
            </a:extLst>
          </p:cNvPr>
          <p:cNvSpPr txBox="1"/>
          <p:nvPr/>
        </p:nvSpPr>
        <p:spPr>
          <a:xfrm>
            <a:off x="4521666" y="3107932"/>
            <a:ext cx="2852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noProof="0" dirty="0"/>
              <a:t>  </a:t>
            </a:r>
          </a:p>
        </p:txBody>
      </p:sp>
      <p:pic>
        <p:nvPicPr>
          <p:cNvPr id="13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FDC8A854-0E93-AC2B-6F4D-744BE3BE8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39" y="143426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2560E3F9-7466-0C12-8FCB-47B700D32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9" y="136534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6605746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AEFFCE-6A4A-4704-A6C3-2AB62A4030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6ACB0E3-CCCA-4B86-A16E-729EAE604BE7}">
  <ds:schemaRefs>
    <ds:schemaRef ds:uri="http://purl.org/dc/terms/"/>
    <ds:schemaRef ds:uri="http://www.w3.org/XML/1998/namespace"/>
    <ds:schemaRef ds:uri="http://purl.org/dc/elements/1.1/"/>
    <ds:schemaRef ds:uri="http://schemas.microsoft.com/office/2006/documentManagement/types"/>
    <ds:schemaRef ds:uri="73fdfa78-348b-4177-aa5a-16ff7b86527f"/>
    <ds:schemaRef ds:uri="http://purl.org/dc/dcmitype/"/>
    <ds:schemaRef ds:uri="1096c4f5-75bd-4f2c-8809-f189bf3db242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8692</TotalTime>
  <Words>2273</Words>
  <Application>Microsoft Office PowerPoint</Application>
  <PresentationFormat>Format A4 (210 x 297 mm)</PresentationFormat>
  <Paragraphs>851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Roboto</vt:lpstr>
      <vt:lpstr>Roboto Bk</vt:lpstr>
      <vt:lpstr>Roboto Regular</vt:lpstr>
      <vt:lpstr>The Bold Font</vt:lpstr>
      <vt:lpstr>Programmes Hebdo</vt:lpstr>
      <vt:lpstr>Hebdo Periscolaire </vt:lpstr>
      <vt:lpstr>hebdo perisco</vt:lpstr>
      <vt:lpstr>Accueil de loisirs CHARLES PERRAULT PROGRAMME Maternel DU 09 AU 13 MARS 2026</vt:lpstr>
      <vt:lpstr>Accueil de loisirs CHARLES PERRAULT PROGRAMME Maternels DU 16 AU 20 MARS 2026</vt:lpstr>
      <vt:lpstr>Accueil de loisirs CHARLES PERRAULT PROGRAMME MATERNEL Du 23 AU 27 MARS 2026</vt:lpstr>
      <vt:lpstr>Accueil de loisirs CHARLES PERRAULT PROGRAMME MATERNEL Du 30 MARS AU 03 AVRIL 2026</vt:lpstr>
      <vt:lpstr>Accueil de loisirs CHARLES PERRAULT PROGRAMME MATERNEL Du 06 AU 10 AVRIL 2026 </vt:lpstr>
      <vt:lpstr>Accueil de loisirs CHARLES PERRAULT PROGRAMME MATERNEls Du 13 au 17 AVRIL 2026</vt:lpstr>
      <vt:lpstr>Accueil de loisirs Elémentaire CHARLES PERRAULT  Du 09 au 13 Mars 2026</vt:lpstr>
      <vt:lpstr>Accueil de loisirs Elémentaire CHARLES PERRAULT  Du 16 au 20 mars 2026</vt:lpstr>
      <vt:lpstr> Accueil de loisirs Elémentaire CHARLES PERRAULT                                                     Du 23 au 27 mars 2026                                                          </vt:lpstr>
      <vt:lpstr>             Accueil de loisirs Elémentaire CHARLES PERRAULT  Du 30 mars  AU 03 avril 2026</vt:lpstr>
      <vt:lpstr>  accueil de loisirs élémentaire Charles PERRAULT  du 06  au 10 avril 2026</vt:lpstr>
      <vt:lpstr>                      accueil de loisirs élémentaire Charles PERRAULT                                              du 13  au 17 avril  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489</cp:revision>
  <cp:lastPrinted>2025-12-03T14:57:22Z</cp:lastPrinted>
  <dcterms:created xsi:type="dcterms:W3CDTF">2017-10-10T15:02:29Z</dcterms:created>
  <dcterms:modified xsi:type="dcterms:W3CDTF">2026-03-05T09:19:15Z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