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3652" r:id="rId5"/>
    <p:sldMasterId id="2147483653" r:id="rId6"/>
  </p:sldMasterIdLst>
  <p:sldIdLst>
    <p:sldId id="260" r:id="rId7"/>
    <p:sldId id="257" r:id="rId8"/>
    <p:sldId id="256" r:id="rId9"/>
    <p:sldId id="259" r:id="rId10"/>
    <p:sldId id="261" r:id="rId11"/>
    <p:sldId id="262" r:id="rId12"/>
    <p:sldId id="263" r:id="rId13"/>
    <p:sldId id="268" r:id="rId14"/>
    <p:sldId id="269" r:id="rId15"/>
    <p:sldId id="270" r:id="rId16"/>
    <p:sldId id="271" r:id="rId17"/>
    <p:sldId id="273" r:id="rId18"/>
  </p:sldIdLst>
  <p:sldSz cx="9906000" cy="6858000" type="A4"/>
  <p:notesSz cx="6858000" cy="9144000"/>
  <p:defaultTextStyle>
    <a:defPPr>
      <a:defRPr lang="fr-FR" alt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8185C-3CA7-C45A-5ED6-CBEACB9D659D}" name="Mélanie DEL VECCHIO" initials="MDV" userId="S::melanie.chrismant@dso.ifac.asso.fr::e388e2b4-5ba9-4f80-b035-a40e534a0cba" providerId="AD"/>
  <p188:author id="{348C216F-57EC-A9FA-9D96-A7EC7812E497}" name="Barbara DRIEUX" initials="BD" userId="S::barbara.drieux@dso.ifac.asso.fr::c04fcd27-91e7-495a-bd73-1360d0c42592" providerId="AD"/>
  <p188:author id="{9A2CF67D-2E69-167D-CCAC-715A3C207C0A}" name="Mélanie DEL VECCHIO" initials="MDV" userId="Mélanie DEL VECCHIO" providerId="None"/>
  <p188:author id="{D3D81F84-E90B-4ABC-327F-D851D67BFF43}" name="Brigitte LEPREVOST" initials="BL" userId="Brigitte LEPREVOST" providerId="None"/>
  <p188:author id="{F947F1B2-0974-1648-9187-DFBFA9C6DC8A}" name="Nicolas Drieux" initials="ND" userId="2c99b5bccb696534" providerId="Windows Live"/>
  <p188:author id="{77F1ACCF-B078-2F2D-EFC5-C0E3FD88401B}" name="Brigitte LEPREVOST" initials="BL" userId="S::brigitte.leprevost@dso.ifac.asso.fr::ea4728e8-7c70-422c-9064-2406332bff03" providerId="AD"/>
  <p188:author id="{8830CFDF-85CD-44E3-630D-C750DA6E60BF}" name="Edina LOPES" initials="EL" userId="S::edina.lopes@dso.ifac.asso.fr::2ab9ee62-042e-4b4a-ad79-ed2dc3831eb4" providerId="AD"/>
  <p188:author id="{FD73D4F0-EFEE-52D1-B453-B0962E039723}" name="Edina LOPES" initials="EL" userId="1003bffdae89c55e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numCol="1"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altLang="fr-FR" dirty="0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fr-FR" alt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altLang="fr-FR" sz="1600" dirty="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fr-FR" alt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altLang="fr-FR" sz="1600" dirty="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numCol="1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altLang="fr-FR" dirty="0"/>
              <a:t>Dates</a:t>
            </a:r>
            <a:br>
              <a:rPr lang="fr-FR" altLang="fr-FR" dirty="0"/>
            </a:br>
            <a:r>
              <a:rPr lang="fr-FR" alt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numCol="1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altLang="fr-FR" dirty="0"/>
              <a:t>Dates</a:t>
            </a:r>
            <a:br>
              <a:rPr lang="fr-FR" altLang="fr-FR" dirty="0"/>
            </a:br>
            <a:r>
              <a:rPr lang="fr-FR" alt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Animations</a:t>
            </a:r>
          </a:p>
          <a:p>
            <a:pPr lvl="0"/>
            <a:r>
              <a:rPr lang="fr-FR" alt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0" marR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alt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alt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 alt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alt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alt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 alt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 alt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687BE-372F-54D4-C6C1-D4E4C00B5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F40893B-7781-9D40-C732-7A68C8AAA2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1032" y="1449955"/>
            <a:ext cx="1512916" cy="2323093"/>
          </a:xfrm>
        </p:spPr>
        <p:txBody>
          <a:bodyPr/>
          <a:lstStyle/>
          <a:p>
            <a:r>
              <a:rPr lang="fr-FR" altLang="fr-FR" sz="1300" dirty="0"/>
              <a:t> Atelier</a:t>
            </a:r>
          </a:p>
          <a:p>
            <a:r>
              <a:rPr lang="fr-FR" altLang="fr-FR" sz="1300" dirty="0"/>
              <a:t> jeux de coopération</a:t>
            </a:r>
          </a:p>
          <a:p>
            <a:endParaRPr lang="fr-FR" altLang="fr-FR" sz="1300" dirty="0"/>
          </a:p>
          <a:p>
            <a:r>
              <a:rPr lang="fr-FR" altLang="fr-FR" sz="1300" dirty="0"/>
              <a:t> Atelier </a:t>
            </a:r>
          </a:p>
          <a:p>
            <a:r>
              <a:rPr lang="fr-FR" altLang="fr-FR" sz="1300" dirty="0"/>
              <a:t>Jeux de société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  <a:endParaRPr lang="fr-FR" alt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574D6D4-580D-2EED-2034-0F3B8C6EB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000" dirty="0"/>
              <a:t>                                    Accueil de loisirs maternel GEORGE SAND</a:t>
            </a:r>
            <a:br>
              <a:rPr lang="fr-FR" altLang="fr-FR" sz="2000" dirty="0"/>
            </a:br>
            <a:r>
              <a:rPr lang="fr-FR" altLang="fr-FR" sz="2000" dirty="0"/>
              <a:t>                                         du 09 MARS AU 13 MARS  2026</a:t>
            </a:r>
            <a:endParaRPr lang="fr-FR" sz="20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575FCB-9982-18FD-49C7-FF006E4C9A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alt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altLang="fr-FR" b="1" dirty="0">
                <a:solidFill>
                  <a:srgbClr val="7030A0"/>
                </a:solidFill>
              </a:rPr>
              <a:t>Mercredi littéraire : Le seigneur des anneaux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421A471-E37A-B527-A64B-2E92BB1B141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altLang="fr-FR" sz="1300" dirty="0"/>
              <a:t>Initiation </a:t>
            </a:r>
          </a:p>
          <a:p>
            <a:r>
              <a:rPr lang="fr-FR" altLang="fr-FR" sz="1300" dirty="0"/>
              <a:t>Badminton </a:t>
            </a:r>
          </a:p>
          <a:p>
            <a:endParaRPr lang="fr-FR" altLang="fr-FR" sz="1300" dirty="0"/>
          </a:p>
          <a:p>
            <a:r>
              <a:rPr lang="fr-FR" altLang="fr-FR" sz="1300" dirty="0"/>
              <a:t>Contes et histoires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 Zones animées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371A255-096D-6D70-F7B6-40D2A1789E2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de sociétés</a:t>
            </a:r>
          </a:p>
          <a:p>
            <a:endParaRPr lang="fr-FR" altLang="fr-FR" sz="1300" dirty="0"/>
          </a:p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de ballon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69A7459-DCBD-6317-C641-8777280F13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altLang="fr-FR" sz="1300" dirty="0" err="1"/>
              <a:t>Uno</a:t>
            </a:r>
            <a:r>
              <a:rPr lang="fr-FR" altLang="fr-FR" sz="1300" dirty="0"/>
              <a:t> junior</a:t>
            </a:r>
          </a:p>
          <a:p>
            <a:r>
              <a:rPr lang="fr-FR" altLang="fr-FR" sz="1300" dirty="0"/>
              <a:t>(Jeu de société) </a:t>
            </a:r>
          </a:p>
          <a:p>
            <a:endParaRPr lang="fr-FR" altLang="fr-FR" sz="1300" dirty="0"/>
          </a:p>
          <a:p>
            <a:r>
              <a:rPr lang="fr-FR" altLang="fr-FR" sz="1300" dirty="0"/>
              <a:t>Chasse aux couleurs</a:t>
            </a:r>
          </a:p>
          <a:p>
            <a:r>
              <a:rPr lang="fr-FR" altLang="fr-FR" sz="1300" dirty="0"/>
              <a:t>(jeu collectif)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 Zones animées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72867A1-238F-7B43-3542-1542FA14AF2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altLang="fr-FR" sz="1300" dirty="0"/>
              <a:t> Atelier</a:t>
            </a:r>
          </a:p>
          <a:p>
            <a:r>
              <a:rPr lang="fr-FR" altLang="fr-FR" sz="1300" dirty="0"/>
              <a:t>Arts plastique</a:t>
            </a:r>
          </a:p>
          <a:p>
            <a:endParaRPr lang="fr-FR" altLang="fr-FR" sz="1300" dirty="0"/>
          </a:p>
          <a:p>
            <a:r>
              <a:rPr lang="fr-FR" altLang="fr-FR" sz="1300" dirty="0"/>
              <a:t>Atelier </a:t>
            </a:r>
          </a:p>
          <a:p>
            <a:r>
              <a:rPr lang="fr-FR" altLang="fr-FR" sz="1300" dirty="0"/>
              <a:t>contes et illustrations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AB82397-7531-581B-C62D-E6E4900A289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altLang="fr-FR" sz="1300" dirty="0"/>
              <a:t>Balle aux prisonniers </a:t>
            </a:r>
          </a:p>
          <a:p>
            <a:r>
              <a:rPr lang="fr-FR" altLang="fr-FR" sz="1300" dirty="0"/>
              <a:t>(Jeu collectif) </a:t>
            </a:r>
          </a:p>
          <a:p>
            <a:r>
              <a:rPr lang="fr-FR" altLang="fr-FR" sz="1300" dirty="0"/>
              <a:t> </a:t>
            </a:r>
          </a:p>
          <a:p>
            <a:r>
              <a:rPr lang="fr-FR" altLang="fr-FR" sz="1300" dirty="0"/>
              <a:t>Initiation catch </a:t>
            </a:r>
            <a:r>
              <a:rPr lang="fr-FR" altLang="fr-FR" sz="1300" dirty="0" err="1"/>
              <a:t>ball</a:t>
            </a:r>
            <a:r>
              <a:rPr lang="fr-FR" altLang="fr-FR" sz="1300" dirty="0"/>
              <a:t> </a:t>
            </a:r>
          </a:p>
          <a:p>
            <a:r>
              <a:rPr lang="fr-FR" altLang="fr-FR" sz="1300" dirty="0"/>
              <a:t> </a:t>
            </a:r>
          </a:p>
          <a:p>
            <a:r>
              <a:rPr lang="fr-FR" altLang="fr-FR" sz="1300" dirty="0"/>
              <a:t>Accès libre Zones animées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FD24E25-53B5-919D-DB92-3954A567867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314899" y="1432158"/>
            <a:ext cx="1512916" cy="2323093"/>
          </a:xfrm>
        </p:spPr>
        <p:txBody>
          <a:bodyPr/>
          <a:lstStyle/>
          <a:p>
            <a:r>
              <a:rPr lang="fr-FR" altLang="fr-FR" sz="1200" dirty="0"/>
              <a:t>Atelier</a:t>
            </a:r>
          </a:p>
          <a:p>
            <a:r>
              <a:rPr lang="fr-FR" altLang="fr-FR" sz="1200" dirty="0"/>
              <a:t>jeux de construction</a:t>
            </a:r>
          </a:p>
          <a:p>
            <a:endParaRPr lang="fr-FR" altLang="fr-FR" sz="1200" dirty="0"/>
          </a:p>
          <a:p>
            <a:r>
              <a:rPr lang="fr-FR" altLang="fr-FR" sz="1200" dirty="0"/>
              <a:t>Atelier</a:t>
            </a:r>
          </a:p>
          <a:p>
            <a:r>
              <a:rPr lang="fr-FR" altLang="fr-FR" sz="1200" dirty="0"/>
              <a:t> jeux collectifs  </a:t>
            </a:r>
          </a:p>
          <a:p>
            <a:r>
              <a:rPr lang="fr-FR" altLang="fr-FR" sz="1200" dirty="0"/>
              <a:t> </a:t>
            </a:r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A2DE449-A9B0-3CE5-4986-2DDD7C0CCF1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altLang="fr-FR" sz="1200" dirty="0"/>
              <a:t> Initiation danse</a:t>
            </a:r>
          </a:p>
          <a:p>
            <a:endParaRPr lang="fr-FR" altLang="fr-FR" sz="1200" dirty="0"/>
          </a:p>
          <a:p>
            <a:r>
              <a:rPr lang="fr-FR" altLang="fr-FR" sz="1200" dirty="0"/>
              <a:t> Création de bijoux en perles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 Zones animées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B69E3C4-EFB3-949A-9AC1-5718CD4E99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20342" y="1422585"/>
            <a:ext cx="1512916" cy="2323093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Je développe mes sens</a:t>
            </a:r>
          </a:p>
          <a:p>
            <a:r>
              <a:rPr lang="fr-FR" dirty="0"/>
              <a:t>1) L’odorat 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Jeu le loto des odeurs</a:t>
            </a:r>
          </a:p>
          <a:p>
            <a:r>
              <a:rPr lang="fr-FR" dirty="0"/>
              <a:t>(jeu de société) 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Création de fleurs parfumées</a:t>
            </a:r>
          </a:p>
          <a:p>
            <a:r>
              <a:rPr lang="fr-FR" dirty="0"/>
              <a:t>  </a:t>
            </a:r>
          </a:p>
          <a:p>
            <a:r>
              <a:rPr lang="fr-FR" dirty="0"/>
              <a:t>Accès libre  Zones animées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BAEAB84-62A9-C323-43B5-E7E8352E78C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Création</a:t>
            </a:r>
            <a:r>
              <a:rPr lang="en-US" dirty="0"/>
              <a:t> de sachets odorant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Le </a:t>
            </a:r>
            <a:r>
              <a:rPr lang="en-US" dirty="0" err="1"/>
              <a:t>relais</a:t>
            </a:r>
            <a:r>
              <a:rPr lang="en-US" dirty="0"/>
              <a:t>  des </a:t>
            </a:r>
            <a:r>
              <a:rPr lang="en-US" dirty="0" err="1"/>
              <a:t>odeurs</a:t>
            </a:r>
            <a:endParaRPr lang="en-US" dirty="0"/>
          </a:p>
          <a:p>
            <a:r>
              <a:rPr lang="en-US" dirty="0"/>
              <a:t>(jeu </a:t>
            </a:r>
            <a:r>
              <a:rPr lang="en-US" dirty="0" err="1"/>
              <a:t>collectif</a:t>
            </a:r>
            <a:r>
              <a:rPr lang="en-US" dirty="0"/>
              <a:t>)</a:t>
            </a:r>
          </a:p>
          <a:p>
            <a:r>
              <a:rPr lang="en-US" dirty="0"/>
              <a:t> </a:t>
            </a:r>
          </a:p>
          <a:p>
            <a:r>
              <a:rPr lang="fr-FR" dirty="0"/>
              <a:t>Accès libre  Zones animées  </a:t>
            </a: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E068F05A-136F-3D2E-230D-F3B0E8567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7" name="Image 22">
            <a:extLst>
              <a:ext uri="{FF2B5EF4-FFF2-40B4-BE49-F238E27FC236}">
                <a16:creationId xmlns:a16="http://schemas.microsoft.com/office/drawing/2014/main" id="{2607161B-EB45-117B-FF86-F505C78C6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88931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16E86-861F-FD0A-2E55-021AE91FC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A5DBCDF-042D-FA26-68D8-2CF35A125A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silhouettes pokémon </a:t>
            </a:r>
          </a:p>
          <a:p>
            <a:endParaRPr lang="fr-FR" dirty="0"/>
          </a:p>
          <a:p>
            <a:r>
              <a:rPr lang="fr-FR" dirty="0"/>
              <a:t>Atelier arts plastiques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8365FB4-6F97-0B11-2C1A-669452CC6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George Sand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du 30 MARS AU 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949D9E-C6AC-479F-3B86-6C3C26D3B81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b="1" dirty="0">
                <a:solidFill>
                  <a:srgbClr val="7030A0"/>
                </a:solidFill>
              </a:rPr>
              <a:t>Mercredi littéraire Le Seigneur des Anneaux, J.R.R. Tolkien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438425-830F-9C07-2ED8-14FC1C3649F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masques super héros 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C888235-AD54-E834-BF9E-5DAD5A73392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Statue musicale 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r>
              <a:rPr lang="fr-FR" dirty="0"/>
              <a:t>Atelier jeux de société​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88F8F50-B5B2-BAFC-7DBA-62441685F7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 basket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C3E760F-5C12-CD83-CCE6-843E2FD1BE0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/>
              <a:t>Jeux de mimes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Initiation au crochet </a:t>
            </a:r>
          </a:p>
          <a:p>
            <a:r>
              <a:rPr lang="fr-FR" dirty="0"/>
              <a:t>Le cercle magique </a:t>
            </a:r>
          </a:p>
          <a:p>
            <a:endParaRPr lang="fr-FR" dirty="0"/>
          </a:p>
          <a:p>
            <a:r>
              <a:rPr lang="fr-FR" dirty="0"/>
              <a:t>Atelier jeux de construction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20F878D-216D-D04D-FA96-D4EBAC55C63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Tir au but </a:t>
            </a:r>
          </a:p>
          <a:p>
            <a:r>
              <a:rPr lang="fr-FR" dirty="0"/>
              <a:t>(jeu sportif)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4D5B695-FEF7-AF64-2958-8DB654B93CC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Dessiner c’est gagner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Atelier loisirs créatifs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DE308F0-264E-A164-F7D6-82FDF8D1A80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</a:rPr>
              <a:t>Fabrication d’une maquette du </a:t>
            </a:r>
            <a:r>
              <a:rPr lang="fr-FR" dirty="0" err="1">
                <a:latin typeface="Roboto"/>
              </a:rPr>
              <a:t>jurassic</a:t>
            </a:r>
            <a:r>
              <a:rPr lang="fr-FR" dirty="0">
                <a:latin typeface="Roboto"/>
              </a:rPr>
              <a:t> </a:t>
            </a:r>
            <a:r>
              <a:rPr lang="fr-FR" dirty="0" err="1">
                <a:latin typeface="Roboto"/>
              </a:rPr>
              <a:t>park</a:t>
            </a:r>
            <a:r>
              <a:rPr lang="fr-FR" dirty="0">
                <a:latin typeface="Roboto"/>
              </a:rPr>
              <a:t> 4/4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Conception de pots colorés pour la zone potagère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Alerte jurassique</a:t>
            </a:r>
          </a:p>
          <a:p>
            <a:r>
              <a:rPr lang="fr-FR" dirty="0">
                <a:latin typeface="Roboto"/>
              </a:rPr>
              <a:t>(jeu sportif) </a:t>
            </a:r>
          </a:p>
          <a:p>
            <a:endParaRPr lang="fr-FR" dirty="0">
              <a:latin typeface="Roboto"/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latin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4FF3082-76B0-08BF-41DF-AD843861393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</a:rPr>
              <a:t>Création d’un volcan en papier mâché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Chasse aux fossiles </a:t>
            </a:r>
          </a:p>
          <a:p>
            <a:r>
              <a:rPr lang="fr-FR" dirty="0">
                <a:latin typeface="Roboto"/>
              </a:rPr>
              <a:t>(jeu collectif)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Accès libre</a:t>
            </a:r>
          </a:p>
          <a:p>
            <a:r>
              <a:rPr lang="fr-FR" dirty="0">
                <a:latin typeface="Roboto"/>
              </a:rPr>
              <a:t>Zones animées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950396D-7527-5EB2-940E-EF4B2F9EADE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sapin en pâte à modeler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1D380C15-5CD5-4FF0-D6F6-4E9E26956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638CAB88-3247-BA4F-87C2-5C05C03F9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63820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1C875-5422-7D68-338B-36384EE91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F324047-EB4A-5AC2-348C-DFA566229D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r>
              <a:rPr lang="fr-FR" dirty="0">
                <a:solidFill>
                  <a:srgbClr val="000000"/>
                </a:solidFill>
              </a:rPr>
              <a:t>Férié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36984FF-6B48-1D86-6820-1590BAE1F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George Sand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du 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28F260-1C07-ECEF-A952-7C970D4593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b="1" dirty="0">
                <a:solidFill>
                  <a:srgbClr val="7030A0"/>
                </a:solidFill>
              </a:rPr>
              <a:t>Mercredi littéraire Le Seigneur des Anneaux, J.R.R. Tolkien</a:t>
            </a: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70BE4F-64BF-A684-05F1-CA5D7444D6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endParaRPr lang="fr-FR" dirty="0">
              <a:solidFill>
                <a:srgbClr val="000000"/>
              </a:solidFill>
            </a:endParaRPr>
          </a:p>
          <a:p>
            <a:r>
              <a:rPr lang="fr-FR" dirty="0">
                <a:solidFill>
                  <a:srgbClr val="000000"/>
                </a:solidFill>
              </a:rPr>
              <a:t>Férié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98897C1-2A00-8C70-CC57-41993677A3A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Parcours de motricité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Atelier jeux de société​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0CB853-7849-A6B6-A297-D79257AA768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au Handball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E007B5A-7AD9-9C0F-3FB5-75B3DD39F6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Ball au gardien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Initiation au crochet </a:t>
            </a:r>
          </a:p>
          <a:p>
            <a:r>
              <a:rPr lang="fr-FR" dirty="0"/>
              <a:t>1 er création </a:t>
            </a:r>
          </a:p>
          <a:p>
            <a:endParaRPr lang="fr-FR" dirty="0"/>
          </a:p>
          <a:p>
            <a:r>
              <a:rPr lang="fr-FR" dirty="0"/>
              <a:t>Atelier jeux de construction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20BC48E-5726-57D5-88BF-3BE88491D64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d’une fresque Harry Potter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9312694-D24B-A754-E723-1578901E2CA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Uno</a:t>
            </a:r>
            <a:r>
              <a:rPr lang="fr-FR" dirty="0"/>
              <a:t> </a:t>
            </a:r>
          </a:p>
          <a:p>
            <a:r>
              <a:rPr lang="fr-FR" dirty="0"/>
              <a:t>(jeu de société) </a:t>
            </a:r>
          </a:p>
          <a:p>
            <a:endParaRPr lang="fr-FR" dirty="0"/>
          </a:p>
          <a:p>
            <a:r>
              <a:rPr lang="fr-FR" dirty="0"/>
              <a:t>Atelier arts plastiques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FA6A9F9-8B97-FB44-AF1F-245CE7B6371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La fuite du T-rex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(jeu sportif) 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Création d’œufs en plâtre 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7030A0"/>
                </a:solidFill>
              </a:rPr>
              <a:t>Histoire Le Seigneur des Anneaux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7871ACA-0FEF-8C43-BD06-C20AD28B9C4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latin typeface="Roboto"/>
              </a:rPr>
              <a:t>La traversé de la jungle </a:t>
            </a:r>
            <a:r>
              <a:rPr lang="fr-FR" dirty="0" err="1">
                <a:latin typeface="Roboto"/>
              </a:rPr>
              <a:t>jurassic</a:t>
            </a:r>
            <a:r>
              <a:rPr lang="fr-FR" dirty="0">
                <a:latin typeface="Roboto"/>
              </a:rPr>
              <a:t> </a:t>
            </a:r>
          </a:p>
          <a:p>
            <a:r>
              <a:rPr lang="fr-FR" dirty="0">
                <a:latin typeface="Roboto"/>
              </a:rPr>
              <a:t>(jeu de motricité)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Le transport d’œufs de </a:t>
            </a:r>
            <a:r>
              <a:rPr lang="fr-FR" dirty="0" err="1">
                <a:latin typeface="Roboto"/>
              </a:rPr>
              <a:t>dino</a:t>
            </a:r>
            <a:r>
              <a:rPr lang="fr-FR" dirty="0">
                <a:latin typeface="Roboto"/>
              </a:rPr>
              <a:t> </a:t>
            </a:r>
          </a:p>
          <a:p>
            <a:r>
              <a:rPr lang="fr-FR" dirty="0">
                <a:latin typeface="Roboto"/>
              </a:rPr>
              <a:t>(jeu sportif)</a:t>
            </a:r>
          </a:p>
          <a:p>
            <a:endParaRPr lang="fr-FR" dirty="0">
              <a:solidFill>
                <a:srgbClr val="7030A0"/>
              </a:solidFill>
              <a:latin typeface="Roboto"/>
            </a:endParaRPr>
          </a:p>
          <a:p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77370C2-857A-033D-451C-20814BC17D8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assise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D6F53A2C-3678-02EB-2D6C-3049D17FF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FF4C4756-C552-478D-5B72-D7A6AF01D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6229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803AA-0443-FD92-C9DB-D866C5414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D5DCDBD-9C5C-755D-96C0-1359E7582C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Confection de torches </a:t>
            </a:r>
          </a:p>
          <a:p>
            <a:endParaRPr lang="fr-FR" dirty="0"/>
          </a:p>
          <a:p>
            <a:r>
              <a:rPr lang="fr-FR" dirty="0"/>
              <a:t>Atelier arts plastiques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D7557FC-2111-D1E5-9EDD-B3DC71C25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George Sand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36AB32-86D0-88B6-E80C-344DDD9EA99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b="1" dirty="0">
                <a:solidFill>
                  <a:srgbClr val="7030A0"/>
                </a:solidFill>
              </a:rPr>
              <a:t>Mercredi littéraire Le Seigneur des Anneaux, J.R.R. Tolkien</a:t>
            </a: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E8B8F55-B336-A5A9-0CE2-0793C16C171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Confection de porte clés en plastique fou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E72F742-E9D0-BFD1-B8EC-AE5AE54CF39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Tempête en mer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r>
              <a:rPr lang="fr-FR" dirty="0"/>
              <a:t>Atelier jeux de société​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BCCE16-C879-2CF7-4C77-E1BA784169B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américaine 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E68A28C-394B-5A6A-7C47-D3C94CC4136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Tir à l’arc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Initiation au crochet </a:t>
            </a:r>
          </a:p>
          <a:p>
            <a:r>
              <a:rPr lang="fr-FR" dirty="0"/>
              <a:t>1 er création suite </a:t>
            </a:r>
          </a:p>
          <a:p>
            <a:endParaRPr lang="fr-FR" dirty="0"/>
          </a:p>
          <a:p>
            <a:r>
              <a:rPr lang="fr-FR" dirty="0"/>
              <a:t>Atelier jeux de construction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179DD5D-C1D2-AF5E-0CE5-1B4A0C26608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Fabrication de petits sapins en carton 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49D2EBF-6407-DCF8-D1A0-0DEA73CBFD8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gardien des objets</a:t>
            </a:r>
          </a:p>
          <a:p>
            <a:r>
              <a:rPr lang="fr-FR" dirty="0"/>
              <a:t>(jeu de mémoire)</a:t>
            </a:r>
          </a:p>
          <a:p>
            <a:endParaRPr lang="fr-FR" dirty="0"/>
          </a:p>
          <a:p>
            <a:r>
              <a:rPr lang="fr-FR" dirty="0"/>
              <a:t>Atelier loisirs créatifs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51942D0-44BA-6870-D0B9-1D959B51BEB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</a:rPr>
              <a:t>À la recherche du p’tit </a:t>
            </a:r>
            <a:r>
              <a:rPr lang="fr-FR" dirty="0" err="1">
                <a:latin typeface="Roboto"/>
              </a:rPr>
              <a:t>dino</a:t>
            </a:r>
            <a:r>
              <a:rPr lang="fr-FR" dirty="0">
                <a:latin typeface="Roboto"/>
              </a:rPr>
              <a:t> </a:t>
            </a:r>
          </a:p>
          <a:p>
            <a:r>
              <a:rPr lang="fr-FR" dirty="0">
                <a:latin typeface="Roboto"/>
              </a:rPr>
              <a:t>(grand jeu)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À la découverte des herbivores </a:t>
            </a:r>
          </a:p>
          <a:p>
            <a:r>
              <a:rPr lang="fr-FR" dirty="0">
                <a:latin typeface="Roboto"/>
              </a:rPr>
              <a:t>(loisir créatifs)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Accès libre</a:t>
            </a:r>
          </a:p>
          <a:p>
            <a:r>
              <a:rPr lang="fr-FR" dirty="0">
                <a:latin typeface="Roboto"/>
              </a:rPr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54972C9-E606-021F-482B-56FE5E9A3B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</a:rPr>
              <a:t>Sortie</a:t>
            </a:r>
          </a:p>
          <a:p>
            <a:r>
              <a:rPr lang="fr-FR" dirty="0">
                <a:latin typeface="Roboto"/>
              </a:rPr>
              <a:t>À définir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T-rex vs Vélociraptor </a:t>
            </a:r>
          </a:p>
          <a:p>
            <a:r>
              <a:rPr lang="fr-FR" dirty="0">
                <a:latin typeface="Roboto"/>
              </a:rPr>
              <a:t>(jeu collectif)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Accès libre</a:t>
            </a:r>
          </a:p>
          <a:p>
            <a:r>
              <a:rPr lang="fr-FR" dirty="0">
                <a:latin typeface="Roboto"/>
              </a:rPr>
              <a:t>Zones animées</a:t>
            </a:r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CF3C732-A8B9-15C4-7E6F-5289A836BF6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au prisonnier 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67DCBE96-7889-C2D3-7771-60DB4DB02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43802520-4E8D-584B-ABAF-64B1700D21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10864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numCol="1" anchor="t">
            <a:normAutofit/>
          </a:bodyPr>
          <a:lstStyle/>
          <a:p>
            <a:r>
              <a:rPr lang="fr-FR" altLang="fr-FR" sz="1400" dirty="0"/>
              <a:t> </a:t>
            </a:r>
            <a:r>
              <a:rPr lang="fr-FR" altLang="fr-FR" dirty="0"/>
              <a:t>Atelier</a:t>
            </a:r>
          </a:p>
          <a:p>
            <a:r>
              <a:rPr lang="fr-FR" altLang="fr-FR" dirty="0"/>
              <a:t> jeux collectifs  </a:t>
            </a:r>
          </a:p>
          <a:p>
            <a:endParaRPr lang="fr-FR" altLang="fr-FR" dirty="0"/>
          </a:p>
          <a:p>
            <a:r>
              <a:rPr lang="fr-FR" altLang="fr-FR" sz="1400" dirty="0"/>
              <a:t>Chat couleurs </a:t>
            </a:r>
          </a:p>
          <a:p>
            <a:r>
              <a:rPr lang="fr-FR" altLang="fr-FR" dirty="0"/>
              <a:t>(jeu sportif) </a:t>
            </a:r>
          </a:p>
          <a:p>
            <a:endParaRPr lang="fr-FR" altLang="fr-FR" sz="1400" dirty="0"/>
          </a:p>
          <a:p>
            <a:r>
              <a:rPr lang="fr-FR" altLang="fr-FR" sz="1400" dirty="0"/>
              <a:t>Accès libre</a:t>
            </a:r>
          </a:p>
          <a:p>
            <a:r>
              <a:rPr lang="fr-FR" altLang="fr-FR" sz="1400" dirty="0"/>
              <a:t>Boite à jouer </a:t>
            </a:r>
          </a:p>
          <a:p>
            <a:endParaRPr lang="fr-FR" alt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pPr algn="ctr"/>
            <a:r>
              <a:rPr lang="fr-FR" altLang="fr-FR" sz="2000" dirty="0"/>
              <a:t>Accueil de loisirs maternel GEORGE SAND</a:t>
            </a:r>
            <a:br>
              <a:rPr lang="fr-FR" altLang="fr-FR" sz="2000" dirty="0"/>
            </a:br>
            <a:r>
              <a:rPr lang="fr-FR" altLang="fr-FR" sz="2000" dirty="0"/>
              <a:t>Du 16 MARS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numCol="1" anchor="t">
            <a:noAutofit/>
          </a:bodyPr>
          <a:lstStyle/>
          <a:p>
            <a:r>
              <a:rPr lang="fr-FR" alt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altLang="fr-FR" b="1" dirty="0">
                <a:solidFill>
                  <a:srgbClr val="7030A0"/>
                </a:solidFill>
              </a:rPr>
              <a:t>Mercredi littéraire : Le seigneur des anneaux J.R.R Tolkien </a:t>
            </a:r>
            <a:endParaRPr lang="fr-FR" altLang="fr-FR" dirty="0">
              <a:solidFill>
                <a:srgbClr val="7030A0"/>
              </a:solidFill>
            </a:endParaRPr>
          </a:p>
          <a:p>
            <a:pPr algn="ctr"/>
            <a:endParaRPr lang="fr-FR" altLang="fr-FR" b="1" dirty="0"/>
          </a:p>
          <a:p>
            <a:pPr algn="ctr"/>
            <a:r>
              <a:rPr dirty="0">
                <a:solidFill>
                  <a:srgbClr val="FF00FF"/>
                </a:solidFill>
              </a:rPr>
              <a:t>;</a:t>
            </a:r>
            <a:endParaRPr lang="fr-FR" alt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numCol="1">
            <a:normAutofit/>
          </a:bodyPr>
          <a:lstStyle/>
          <a:p>
            <a:r>
              <a:rPr lang="fr-FR" altLang="fr-FR" dirty="0"/>
              <a:t>Initiation catch </a:t>
            </a:r>
            <a:r>
              <a:rPr lang="fr-FR" altLang="fr-FR" dirty="0" err="1"/>
              <a:t>ball</a:t>
            </a:r>
            <a:r>
              <a:rPr lang="fr-FR" altLang="fr-FR" dirty="0"/>
              <a:t> </a:t>
            </a:r>
          </a:p>
          <a:p>
            <a:endParaRPr lang="fr-FR" altLang="fr-FR" dirty="0"/>
          </a:p>
          <a:p>
            <a:r>
              <a:rPr lang="fr-FR" altLang="fr-FR" dirty="0"/>
              <a:t>Le lynx</a:t>
            </a:r>
          </a:p>
          <a:p>
            <a:r>
              <a:rPr lang="fr-FR" altLang="fr-FR" dirty="0"/>
              <a:t>(Jeu de société)</a:t>
            </a:r>
          </a:p>
          <a:p>
            <a:endParaRPr lang="fr-FR" altLang="fr-FR" sz="1400" dirty="0"/>
          </a:p>
          <a:p>
            <a:r>
              <a:rPr lang="fr-FR" altLang="fr-FR" sz="1400" dirty="0"/>
              <a:t>Accès libre  Zones animées</a:t>
            </a:r>
            <a:endParaRPr lang="fr-FR" alt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numCol="1" anchor="t">
            <a:normAutofit/>
          </a:bodyPr>
          <a:lstStyle/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de société</a:t>
            </a:r>
          </a:p>
          <a:p>
            <a:endParaRPr lang="fr-FR" altLang="fr-FR" sz="1300" dirty="0"/>
          </a:p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de ballon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  <a:p>
            <a:endParaRPr lang="fr-FR" altLang="fr-FR" sz="1300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numCol="1">
            <a:normAutofit lnSpcReduction="10000"/>
          </a:bodyPr>
          <a:lstStyle/>
          <a:p>
            <a:r>
              <a:rPr lang="fr-FR" altLang="fr-FR" dirty="0"/>
              <a:t>Domino</a:t>
            </a:r>
          </a:p>
          <a:p>
            <a:r>
              <a:rPr lang="fr-FR" altLang="fr-FR" dirty="0"/>
              <a:t>des fruits </a:t>
            </a:r>
          </a:p>
          <a:p>
            <a:r>
              <a:rPr lang="fr-FR" altLang="fr-FR" dirty="0"/>
              <a:t>(Jeu de société)</a:t>
            </a:r>
          </a:p>
          <a:p>
            <a:endParaRPr lang="fr-FR" altLang="fr-FR" dirty="0"/>
          </a:p>
          <a:p>
            <a:r>
              <a:rPr lang="fr-FR" altLang="fr-FR" dirty="0"/>
              <a:t> Création en pâte à modeler</a:t>
            </a:r>
          </a:p>
          <a:p>
            <a:r>
              <a:rPr lang="fr-FR" altLang="fr-FR" dirty="0"/>
              <a:t>(Loisirs créatifs)</a:t>
            </a:r>
          </a:p>
          <a:p>
            <a:endParaRPr lang="fr-FR" altLang="fr-FR" dirty="0"/>
          </a:p>
          <a:p>
            <a:r>
              <a:rPr lang="fr-FR" altLang="fr-FR" dirty="0"/>
              <a:t>Accès libre Zones animées </a:t>
            </a:r>
          </a:p>
          <a:p>
            <a:endParaRPr lang="fr-FR" alt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numCol="1">
            <a:normAutofit/>
          </a:bodyPr>
          <a:lstStyle/>
          <a:p>
            <a:r>
              <a:rPr lang="fr-FR" altLang="fr-FR" sz="1200" dirty="0"/>
              <a:t>Atelier</a:t>
            </a:r>
          </a:p>
          <a:p>
            <a:r>
              <a:rPr lang="fr-FR" altLang="fr-FR" sz="1200" dirty="0"/>
              <a:t>Arts plastique</a:t>
            </a:r>
          </a:p>
          <a:p>
            <a:endParaRPr lang="fr-FR" altLang="fr-FR" sz="1200" dirty="0"/>
          </a:p>
          <a:p>
            <a:r>
              <a:rPr lang="fr-FR" altLang="fr-FR" sz="1200" dirty="0"/>
              <a:t>Atelier</a:t>
            </a:r>
          </a:p>
          <a:p>
            <a:r>
              <a:rPr lang="fr-FR" altLang="fr-FR" sz="1200" dirty="0"/>
              <a:t>jeux de construction </a:t>
            </a:r>
          </a:p>
          <a:p>
            <a:r>
              <a:rPr lang="fr-FR" altLang="fr-FR" sz="1200" dirty="0"/>
              <a:t> </a:t>
            </a:r>
          </a:p>
          <a:p>
            <a:r>
              <a:rPr lang="fr-FR" altLang="fr-FR" sz="1200" dirty="0"/>
              <a:t>Accès libre</a:t>
            </a:r>
          </a:p>
          <a:p>
            <a:r>
              <a:rPr lang="fr-FR" altLang="fr-FR" sz="1200" dirty="0"/>
              <a:t>Boite à jouer 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numCol="1">
            <a:normAutofit/>
          </a:bodyPr>
          <a:lstStyle/>
          <a:p>
            <a:r>
              <a:rPr lang="fr-FR" altLang="fr-FR" sz="1300" dirty="0"/>
              <a:t>Course de relais</a:t>
            </a:r>
          </a:p>
          <a:p>
            <a:r>
              <a:rPr lang="fr-FR" altLang="fr-FR" sz="1300" dirty="0"/>
              <a:t>(parcours de motricité)</a:t>
            </a:r>
          </a:p>
          <a:p>
            <a:endParaRPr lang="fr-FR" altLang="fr-FR" sz="1300" dirty="0"/>
          </a:p>
          <a:p>
            <a:r>
              <a:rPr lang="fr-FR" altLang="fr-FR" sz="1300" dirty="0"/>
              <a:t>Contes et histoires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 Accès libre  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numCol="1" anchor="t">
            <a:normAutofit/>
          </a:bodyPr>
          <a:lstStyle/>
          <a:p>
            <a:r>
              <a:rPr lang="fr-FR" altLang="fr-FR" sz="1300" dirty="0"/>
              <a:t>Atelier </a:t>
            </a:r>
          </a:p>
          <a:p>
            <a:r>
              <a:rPr lang="fr-FR" altLang="fr-FR" sz="1300" dirty="0"/>
              <a:t>Jeux de société</a:t>
            </a:r>
          </a:p>
          <a:p>
            <a:endParaRPr lang="fr-FR" altLang="fr-FR" sz="1300" dirty="0"/>
          </a:p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contes et illustrations </a:t>
            </a:r>
          </a:p>
          <a:p>
            <a:r>
              <a:rPr lang="fr-FR" altLang="fr-FR" sz="1300" dirty="0"/>
              <a:t>  </a:t>
            </a:r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 à jouer </a:t>
            </a:r>
          </a:p>
          <a:p>
            <a:endParaRPr lang="fr-FR" alt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numCol="1">
            <a:normAutofit fontScale="92500" lnSpcReduction="20000"/>
          </a:bodyPr>
          <a:lstStyle/>
          <a:p>
            <a:r>
              <a:rPr lang="en-US" dirty="0"/>
              <a:t>Je </a:t>
            </a:r>
            <a:r>
              <a:rPr lang="en-US" dirty="0" err="1"/>
              <a:t>développe</a:t>
            </a:r>
            <a:r>
              <a:rPr lang="en-US" dirty="0"/>
              <a:t> </a:t>
            </a:r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sens</a:t>
            </a:r>
            <a:endParaRPr lang="en-US" dirty="0"/>
          </a:p>
          <a:p>
            <a:r>
              <a:rPr lang="en-US" dirty="0"/>
              <a:t>2) Le goût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Le </a:t>
            </a:r>
            <a:r>
              <a:rPr lang="en-US" dirty="0" err="1"/>
              <a:t>meilleur</a:t>
            </a:r>
            <a:endParaRPr lang="en-US" dirty="0"/>
          </a:p>
          <a:p>
            <a:r>
              <a:rPr lang="en-US" dirty="0"/>
              <a:t>Pâtissier</a:t>
            </a:r>
          </a:p>
          <a:p>
            <a:r>
              <a:rPr lang="en-US" dirty="0"/>
              <a:t>Gâteau au yaourt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Kim goût des fruits </a:t>
            </a:r>
          </a:p>
          <a:p>
            <a:endParaRPr lang="en-US" dirty="0"/>
          </a:p>
          <a:p>
            <a:r>
              <a:rPr lang="en-US" dirty="0" err="1"/>
              <a:t>Accès</a:t>
            </a:r>
            <a:r>
              <a:rPr lang="en-US" dirty="0"/>
              <a:t> libre  Zones </a:t>
            </a:r>
            <a:r>
              <a:rPr lang="en-US" dirty="0" err="1"/>
              <a:t>animées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numCol="1">
            <a:normAutofit/>
          </a:bodyPr>
          <a:lstStyle/>
          <a:p>
            <a:r>
              <a:rPr lang="en-US" sz="1300" dirty="0"/>
              <a:t>Relais du goût</a:t>
            </a:r>
          </a:p>
          <a:p>
            <a:r>
              <a:rPr lang="en-US" sz="1300" dirty="0"/>
              <a:t>(Jeu </a:t>
            </a:r>
            <a:r>
              <a:rPr lang="en-US" sz="1300" dirty="0" err="1"/>
              <a:t>collectif</a:t>
            </a:r>
            <a:r>
              <a:rPr lang="en-US" sz="1300" dirty="0"/>
              <a:t>) </a:t>
            </a:r>
          </a:p>
          <a:p>
            <a:r>
              <a:rPr lang="en-US" sz="1300" dirty="0"/>
              <a:t> </a:t>
            </a:r>
          </a:p>
          <a:p>
            <a:r>
              <a:rPr lang="en-US" sz="1300" dirty="0" err="1"/>
              <a:t>Création</a:t>
            </a:r>
            <a:r>
              <a:rPr lang="en-US" sz="1300" dirty="0"/>
              <a:t> d’un memory des fruits </a:t>
            </a:r>
          </a:p>
          <a:p>
            <a:r>
              <a:rPr lang="en-US" sz="1300" dirty="0"/>
              <a:t> </a:t>
            </a:r>
          </a:p>
          <a:p>
            <a:r>
              <a:rPr lang="en-US" sz="1300" dirty="0"/>
              <a:t> </a:t>
            </a:r>
            <a:r>
              <a:rPr lang="en-US" sz="1300" dirty="0" err="1"/>
              <a:t>Accès</a:t>
            </a:r>
            <a:r>
              <a:rPr lang="en-US" sz="1300" dirty="0"/>
              <a:t> libre  Zones </a:t>
            </a:r>
            <a:r>
              <a:rPr lang="en-US" sz="1300" dirty="0" err="1"/>
              <a:t>animées</a:t>
            </a:r>
            <a:r>
              <a:rPr lang="en-US" sz="1300" dirty="0"/>
              <a:t> 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numCol="1">
            <a:normAutofit/>
          </a:bodyPr>
          <a:lstStyle/>
          <a:p>
            <a:r>
              <a:rPr lang="fr-FR" altLang="fr-FR" sz="1300" dirty="0"/>
              <a:t>Le lynx</a:t>
            </a:r>
          </a:p>
          <a:p>
            <a:r>
              <a:rPr lang="fr-FR" altLang="fr-FR" sz="1300" dirty="0"/>
              <a:t>(Jeu de société)</a:t>
            </a:r>
          </a:p>
          <a:p>
            <a:endParaRPr lang="fr-FR" altLang="fr-FR" sz="1300" dirty="0"/>
          </a:p>
          <a:p>
            <a:r>
              <a:rPr lang="fr-FR" altLang="fr-FR" sz="1300" dirty="0"/>
              <a:t>Tempête en mer</a:t>
            </a:r>
          </a:p>
          <a:p>
            <a:r>
              <a:rPr lang="fr-FR" altLang="fr-FR" sz="1300" dirty="0"/>
              <a:t>(Jeu collectif )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  Zones animées</a:t>
            </a:r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ECF5CB55-07D9-55D3-8795-9F982A5E9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F51738DA-69AE-7D2E-1C4A-28C462D1C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1836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numCol="1" anchor="t">
            <a:normAutofit/>
          </a:bodyPr>
          <a:lstStyle/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Arts plastiques</a:t>
            </a:r>
          </a:p>
          <a:p>
            <a:endParaRPr lang="fr-FR" altLang="fr-FR" sz="1300" dirty="0"/>
          </a:p>
          <a:p>
            <a:r>
              <a:rPr lang="fr-FR" altLang="fr-FR" sz="1300" dirty="0"/>
              <a:t> Atelier</a:t>
            </a:r>
          </a:p>
          <a:p>
            <a:r>
              <a:rPr lang="fr-FR" altLang="fr-FR" sz="1300" dirty="0"/>
              <a:t> jeux de coopération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  <a:p>
            <a:endParaRPr lang="fr-FR" alt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pPr algn="ctr"/>
            <a:r>
              <a:rPr lang="fr-FR" altLang="fr-FR" sz="2000" dirty="0"/>
              <a:t>Accueil de loisirs maternel GEORGE SAND</a:t>
            </a:r>
            <a:br>
              <a:rPr lang="fr-FR" altLang="fr-FR" sz="2000" dirty="0"/>
            </a:br>
            <a:r>
              <a:rPr lang="fr-FR" altLang="fr-FR" sz="2000" dirty="0"/>
              <a:t>Du 23 MARS AU 27MARS  2026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numCol="1" anchor="t">
            <a:normAutofit/>
          </a:bodyPr>
          <a:lstStyle/>
          <a:p>
            <a:pPr algn="ctr"/>
            <a:r>
              <a:rPr lang="fr-FR" altLang="fr-FR" b="1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altLang="fr-FR" b="1" dirty="0">
                <a:solidFill>
                  <a:srgbClr val="7030A0"/>
                </a:solidFill>
              </a:rPr>
              <a:t>Mercredi littéraire : Le seigneur des anneaux J.R.R Tolkien </a:t>
            </a:r>
            <a:endParaRPr lang="fr-FR" alt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110" y="4021927"/>
            <a:ext cx="1512916" cy="2098561"/>
          </a:xfrm>
        </p:spPr>
        <p:txBody>
          <a:bodyPr numCol="1">
            <a:normAutofit/>
          </a:bodyPr>
          <a:lstStyle/>
          <a:p>
            <a:r>
              <a:rPr lang="fr-FR" altLang="fr-FR" sz="1200" dirty="0"/>
              <a:t>Initiation </a:t>
            </a:r>
          </a:p>
          <a:p>
            <a:r>
              <a:rPr lang="fr-FR" altLang="fr-FR" sz="1200" dirty="0"/>
              <a:t>Badminton </a:t>
            </a:r>
          </a:p>
          <a:p>
            <a:endParaRPr lang="fr-FR" altLang="fr-FR" sz="1200" dirty="0"/>
          </a:p>
          <a:p>
            <a:r>
              <a:rPr lang="fr-FR" altLang="fr-FR" sz="1200" dirty="0"/>
              <a:t>Poule renard vipère</a:t>
            </a:r>
          </a:p>
          <a:p>
            <a:r>
              <a:rPr lang="fr-FR" altLang="fr-FR" sz="1200" dirty="0"/>
              <a:t>(Jeu collectif) </a:t>
            </a:r>
          </a:p>
          <a:p>
            <a:endParaRPr lang="fr-FR" altLang="fr-FR" sz="1200" dirty="0"/>
          </a:p>
          <a:p>
            <a:r>
              <a:rPr lang="fr-FR" altLang="fr-FR" sz="1200" dirty="0"/>
              <a:t>Accès libre Zones animées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46290" y="1449955"/>
            <a:ext cx="1512916" cy="2323093"/>
          </a:xfrm>
        </p:spPr>
        <p:txBody>
          <a:bodyPr lIns="91440" tIns="45720" rIns="91440" bIns="45720" numCol="1" anchor="t">
            <a:normAutofit/>
          </a:bodyPr>
          <a:lstStyle/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de société</a:t>
            </a:r>
          </a:p>
          <a:p>
            <a:endParaRPr lang="fr-FR" altLang="fr-FR" sz="1300" dirty="0"/>
          </a:p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Arts plastique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  <a:p>
            <a:endParaRPr lang="fr-FR" alt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numCol="1">
            <a:normAutofit/>
          </a:bodyPr>
          <a:lstStyle/>
          <a:p>
            <a:r>
              <a:rPr lang="fr-FR" altLang="fr-FR" sz="1200" dirty="0"/>
              <a:t>Le disparue </a:t>
            </a:r>
          </a:p>
          <a:p>
            <a:r>
              <a:rPr lang="fr-FR" altLang="fr-FR" sz="1200" dirty="0"/>
              <a:t>(Jeu collectif)</a:t>
            </a:r>
          </a:p>
          <a:p>
            <a:r>
              <a:rPr lang="fr-FR" altLang="fr-FR" sz="1200" dirty="0"/>
              <a:t> </a:t>
            </a:r>
          </a:p>
          <a:p>
            <a:r>
              <a:rPr lang="fr-FR" altLang="fr-FR" sz="1200" dirty="0"/>
              <a:t>Contes et histoires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  Zones animées </a:t>
            </a:r>
          </a:p>
          <a:p>
            <a:endParaRPr lang="fr-FR" alt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numCol="1">
            <a:normAutofit/>
          </a:bodyPr>
          <a:lstStyle/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Loisirs créatifs</a:t>
            </a:r>
          </a:p>
          <a:p>
            <a:endParaRPr lang="fr-FR" altLang="fr-FR" sz="1300" dirty="0"/>
          </a:p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collectifs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</a:t>
            </a:r>
          </a:p>
          <a:p>
            <a:endParaRPr lang="fr-FR" altLang="fr-FR" dirty="0"/>
          </a:p>
          <a:p>
            <a:endParaRPr lang="fr-FR" alt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numCol="1">
            <a:normAutofit/>
          </a:bodyPr>
          <a:lstStyle/>
          <a:p>
            <a:r>
              <a:rPr lang="fr-FR" altLang="fr-FR" sz="1400" dirty="0"/>
              <a:t>Statue musicale </a:t>
            </a:r>
          </a:p>
          <a:p>
            <a:r>
              <a:rPr lang="fr-FR" altLang="fr-FR" dirty="0"/>
              <a:t>(Jeu collectif)</a:t>
            </a:r>
          </a:p>
          <a:p>
            <a:endParaRPr lang="fr-FR" altLang="fr-FR" sz="1400" dirty="0"/>
          </a:p>
          <a:p>
            <a:r>
              <a:rPr lang="fr-FR" altLang="fr-FR" dirty="0"/>
              <a:t>Memo mime</a:t>
            </a:r>
            <a:endParaRPr lang="fr-FR" altLang="fr-FR" sz="1400" dirty="0"/>
          </a:p>
          <a:p>
            <a:r>
              <a:rPr lang="fr-FR" altLang="fr-FR" dirty="0"/>
              <a:t>(Jeu de société) </a:t>
            </a:r>
          </a:p>
          <a:p>
            <a:r>
              <a:rPr lang="fr-FR" altLang="fr-FR" sz="1400" dirty="0"/>
              <a:t> </a:t>
            </a:r>
            <a:endParaRPr lang="fr-FR" altLang="fr-FR" sz="1300" dirty="0"/>
          </a:p>
          <a:p>
            <a:r>
              <a:rPr lang="fr-FR" altLang="fr-FR" sz="1300" dirty="0"/>
              <a:t>Accès libre  Zones animées </a:t>
            </a:r>
          </a:p>
          <a:p>
            <a:endParaRPr lang="fr-FR" alt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numCol="1" anchor="t">
            <a:normAutofit/>
          </a:bodyPr>
          <a:lstStyle/>
          <a:p>
            <a:r>
              <a:rPr lang="fr-FR" altLang="fr-FR" sz="1400" dirty="0"/>
              <a:t>Atelier</a:t>
            </a:r>
          </a:p>
          <a:p>
            <a:r>
              <a:rPr lang="fr-FR" altLang="fr-FR" sz="1400" dirty="0"/>
              <a:t>Arts plastique</a:t>
            </a:r>
          </a:p>
          <a:p>
            <a:r>
              <a:rPr lang="fr-FR" altLang="fr-FR" sz="1400" dirty="0"/>
              <a:t> </a:t>
            </a:r>
          </a:p>
          <a:p>
            <a:r>
              <a:rPr lang="fr-FR" altLang="fr-FR" sz="1300" dirty="0"/>
              <a:t>Atelier</a:t>
            </a:r>
          </a:p>
          <a:p>
            <a:r>
              <a:rPr lang="fr-FR" altLang="fr-FR" sz="1300" dirty="0"/>
              <a:t>jeux de ballon </a:t>
            </a:r>
          </a:p>
          <a:p>
            <a:r>
              <a:rPr lang="fr-FR" altLang="fr-FR" sz="1300" dirty="0"/>
              <a:t> </a:t>
            </a:r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numCol="1" anchor="t">
            <a:normAutofit fontScale="92500" lnSpcReduction="10000"/>
          </a:bodyPr>
          <a:lstStyle/>
          <a:p>
            <a:r>
              <a:rPr lang="en-US" dirty="0"/>
              <a:t>Je </a:t>
            </a:r>
            <a:r>
              <a:rPr lang="en-US" dirty="0" err="1"/>
              <a:t>développe</a:t>
            </a:r>
            <a:r>
              <a:rPr lang="en-US" dirty="0"/>
              <a:t> </a:t>
            </a:r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sens</a:t>
            </a:r>
            <a:endParaRPr lang="en-US" dirty="0"/>
          </a:p>
          <a:p>
            <a:r>
              <a:rPr lang="en-US" dirty="0"/>
              <a:t>3) La </a:t>
            </a:r>
            <a:r>
              <a:rPr lang="en-US" dirty="0" err="1"/>
              <a:t>vue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Création</a:t>
            </a:r>
            <a:r>
              <a:rPr lang="en-US" dirty="0"/>
              <a:t> de lunettes </a:t>
            </a:r>
            <a:r>
              <a:rPr lang="en-US" dirty="0" err="1"/>
              <a:t>rigolote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Cherche</a:t>
            </a:r>
            <a:r>
              <a:rPr lang="en-US" dirty="0"/>
              <a:t> et </a:t>
            </a:r>
            <a:r>
              <a:rPr lang="en-US" dirty="0" err="1"/>
              <a:t>trouve</a:t>
            </a:r>
            <a:endParaRPr lang="en-US" dirty="0"/>
          </a:p>
          <a:p>
            <a:r>
              <a:rPr lang="en-US" dirty="0"/>
              <a:t>(Jeu </a:t>
            </a:r>
            <a:r>
              <a:rPr lang="en-US" dirty="0" err="1"/>
              <a:t>collectif</a:t>
            </a:r>
            <a:r>
              <a:rPr lang="en-US" dirty="0"/>
              <a:t>)  </a:t>
            </a:r>
          </a:p>
          <a:p>
            <a:endParaRPr lang="en-US" dirty="0"/>
          </a:p>
          <a:p>
            <a:r>
              <a:rPr lang="en-US" dirty="0" err="1"/>
              <a:t>Accès</a:t>
            </a:r>
            <a:r>
              <a:rPr lang="en-US" dirty="0"/>
              <a:t> libre  Zones </a:t>
            </a:r>
            <a:r>
              <a:rPr lang="en-US" dirty="0" err="1"/>
              <a:t>animées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numCol="1" anchor="t">
            <a:normAutofit lnSpcReduction="10000"/>
          </a:bodyPr>
          <a:lstStyle/>
          <a:p>
            <a:r>
              <a:rPr lang="en-US" dirty="0"/>
              <a:t>Le </a:t>
            </a:r>
            <a:r>
              <a:rPr lang="en-US" dirty="0" err="1"/>
              <a:t>parcours</a:t>
            </a:r>
            <a:r>
              <a:rPr lang="en-US" dirty="0"/>
              <a:t> des couleurs</a:t>
            </a:r>
          </a:p>
          <a:p>
            <a:r>
              <a:rPr lang="en-US" dirty="0"/>
              <a:t>(jeu </a:t>
            </a:r>
            <a:r>
              <a:rPr lang="en-US" dirty="0" err="1"/>
              <a:t>collectif</a:t>
            </a:r>
            <a:r>
              <a:rPr lang="en-US" dirty="0"/>
              <a:t>) </a:t>
            </a:r>
          </a:p>
          <a:p>
            <a:r>
              <a:rPr lang="en-US" dirty="0"/>
              <a:t> </a:t>
            </a:r>
          </a:p>
          <a:p>
            <a:r>
              <a:rPr lang="en-US" dirty="0" err="1"/>
              <a:t>Création</a:t>
            </a:r>
            <a:r>
              <a:rPr lang="en-US" dirty="0"/>
              <a:t> d’un mobile  </a:t>
            </a:r>
          </a:p>
          <a:p>
            <a:r>
              <a:rPr lang="en-US" dirty="0"/>
              <a:t>arc-</a:t>
            </a:r>
            <a:r>
              <a:rPr lang="en-US" dirty="0" err="1"/>
              <a:t>en</a:t>
            </a:r>
            <a:r>
              <a:rPr lang="en-US" dirty="0"/>
              <a:t>-ciel</a:t>
            </a:r>
          </a:p>
          <a:p>
            <a:r>
              <a:rPr lang="en-US" dirty="0"/>
              <a:t> </a:t>
            </a:r>
          </a:p>
          <a:p>
            <a:r>
              <a:rPr lang="en-US" dirty="0" err="1"/>
              <a:t>Accès</a:t>
            </a:r>
            <a:r>
              <a:rPr lang="en-US" dirty="0"/>
              <a:t> libre  Zones </a:t>
            </a:r>
            <a:r>
              <a:rPr lang="en-US" dirty="0" err="1"/>
              <a:t>animées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numCol="1">
            <a:normAutofit/>
          </a:bodyPr>
          <a:lstStyle/>
          <a:p>
            <a:r>
              <a:rPr lang="fr-FR" altLang="fr-FR" dirty="0"/>
              <a:t>1,2,3 soleil balle (Jeu collectif)</a:t>
            </a:r>
          </a:p>
          <a:p>
            <a:endParaRPr lang="fr-FR" altLang="fr-FR" dirty="0"/>
          </a:p>
          <a:p>
            <a:r>
              <a:rPr lang="fr-FR" altLang="fr-FR" sz="1300" dirty="0"/>
              <a:t>Contes et histoires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  Zones animées </a:t>
            </a:r>
          </a:p>
          <a:p>
            <a:endParaRPr lang="fr-FR" altLang="fr-FR" dirty="0"/>
          </a:p>
        </p:txBody>
      </p:sp>
      <p:pic>
        <p:nvPicPr>
          <p:cNvPr id="18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E58ED209-5A32-693C-6353-1C73CB398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9" name="Image 22">
            <a:extLst>
              <a:ext uri="{FF2B5EF4-FFF2-40B4-BE49-F238E27FC236}">
                <a16:creationId xmlns:a16="http://schemas.microsoft.com/office/drawing/2014/main" id="{FD400115-1854-AB29-9F76-0A9A5C577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303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9E0783E-8CBE-CF8C-EC24-705EF381C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sz="1300" noProof="0" dirty="0"/>
              <a:t> Atelier</a:t>
            </a:r>
          </a:p>
          <a:p>
            <a:r>
              <a:rPr lang="fr-FR" sz="1300" noProof="0" dirty="0"/>
              <a:t> jeux de coopération</a:t>
            </a:r>
          </a:p>
          <a:p>
            <a:endParaRPr lang="fr-FR" sz="1300" noProof="0" dirty="0"/>
          </a:p>
          <a:p>
            <a:r>
              <a:rPr lang="fr-FR" sz="1300" noProof="0" dirty="0"/>
              <a:t> Atelier </a:t>
            </a:r>
          </a:p>
          <a:p>
            <a:r>
              <a:rPr lang="fr-FR" sz="1300" noProof="0" dirty="0"/>
              <a:t>Jeux de société</a:t>
            </a:r>
          </a:p>
          <a:p>
            <a:endParaRPr lang="fr-FR" sz="1300" noProof="0" dirty="0"/>
          </a:p>
          <a:p>
            <a:r>
              <a:rPr lang="fr-FR" sz="1300" noProof="0" dirty="0"/>
              <a:t>Accès libre</a:t>
            </a:r>
          </a:p>
          <a:p>
            <a:r>
              <a:rPr lang="fr-FR" sz="1300" noProof="0" dirty="0"/>
              <a:t>Boites à jouer </a:t>
            </a:r>
          </a:p>
          <a:p>
            <a:r>
              <a:rPr lang="fr-FR" noProof="0" dirty="0"/>
              <a:t>  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B8948D5-3A3D-F3EB-1D2F-04A3A16C9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noProof="0" dirty="0"/>
              <a:t>                            Accueil de loisirs maternel GEORGE SAND</a:t>
            </a:r>
            <a:br>
              <a:rPr lang="fr-FR" sz="2000" noProof="0" dirty="0"/>
            </a:br>
            <a:r>
              <a:rPr lang="fr-FR" sz="2000" noProof="0" dirty="0"/>
              <a:t>                                                 Du 30 MARS 03 AVRIL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6B7472-0F8C-6367-E2F1-68F98F9832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b="1" noProof="0" dirty="0">
                <a:solidFill>
                  <a:srgbClr val="7030A0"/>
                </a:solidFill>
              </a:rPr>
              <a:t>Mercredi littéraire : </a:t>
            </a:r>
            <a:r>
              <a:rPr lang="fr-FR" altLang="fr-FR" b="1" dirty="0">
                <a:solidFill>
                  <a:srgbClr val="7030A0"/>
                </a:solidFill>
              </a:rPr>
              <a:t>Le seigneur des anneaux J.R.R Tolkien </a:t>
            </a:r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B059D0D-E98B-0FB6-1CD8-1E323ABDDE5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sz="1300" noProof="0" dirty="0"/>
              <a:t>La banquise </a:t>
            </a:r>
          </a:p>
          <a:p>
            <a:r>
              <a:rPr lang="fr-FR" sz="1300" noProof="0" dirty="0"/>
              <a:t>(jeu collectif)</a:t>
            </a:r>
          </a:p>
          <a:p>
            <a:endParaRPr lang="fr-FR" sz="1300" noProof="0" dirty="0"/>
          </a:p>
          <a:p>
            <a:r>
              <a:rPr lang="fr-FR" sz="1300" dirty="0"/>
              <a:t>P</a:t>
            </a:r>
            <a:r>
              <a:rPr lang="fr-FR" sz="1300" noProof="0" dirty="0" err="1"/>
              <a:t>uzzles</a:t>
            </a:r>
            <a:endParaRPr lang="fr-FR" sz="1300" noProof="0" dirty="0"/>
          </a:p>
          <a:p>
            <a:r>
              <a:rPr lang="fr-FR" sz="1300" noProof="0" dirty="0"/>
              <a:t>(Jeu de société) </a:t>
            </a:r>
          </a:p>
          <a:p>
            <a:endParaRPr lang="fr-FR" sz="1300" noProof="0" dirty="0"/>
          </a:p>
          <a:p>
            <a:r>
              <a:rPr lang="fr-FR" sz="1300" noProof="0" dirty="0"/>
              <a:t>Accès libre Zones animées </a:t>
            </a:r>
          </a:p>
          <a:p>
            <a:endParaRPr lang="fr-FR" noProof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8BF08B0-E298-BAD1-6874-DB4A4E3773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sz="1300" noProof="0" dirty="0"/>
              <a:t>Atelier</a:t>
            </a:r>
          </a:p>
          <a:p>
            <a:r>
              <a:rPr lang="fr-FR" sz="1300" noProof="0" dirty="0"/>
              <a:t>Jeux de société</a:t>
            </a:r>
          </a:p>
          <a:p>
            <a:endParaRPr lang="fr-FR" sz="1300" noProof="0" dirty="0"/>
          </a:p>
          <a:p>
            <a:r>
              <a:rPr lang="fr-FR" sz="1300" noProof="0" dirty="0"/>
              <a:t>Atelier</a:t>
            </a:r>
          </a:p>
          <a:p>
            <a:r>
              <a:rPr lang="fr-FR" sz="1300" noProof="0" dirty="0"/>
              <a:t>jeux de ballon </a:t>
            </a:r>
          </a:p>
          <a:p>
            <a:endParaRPr lang="fr-FR" sz="1300" noProof="0" dirty="0"/>
          </a:p>
          <a:p>
            <a:r>
              <a:rPr lang="fr-FR" sz="1300" noProof="0" dirty="0"/>
              <a:t>Accès libre</a:t>
            </a:r>
          </a:p>
          <a:p>
            <a:r>
              <a:rPr lang="fr-FR" sz="1300" noProof="0" dirty="0"/>
              <a:t>Boites à jouer </a:t>
            </a:r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F0B8C2C-DF9C-4A3B-E7C6-0245E1ABBF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515986" y="4005148"/>
            <a:ext cx="1512916" cy="2098561"/>
          </a:xfrm>
        </p:spPr>
        <p:txBody>
          <a:bodyPr>
            <a:normAutofit/>
          </a:bodyPr>
          <a:lstStyle/>
          <a:p>
            <a:r>
              <a:rPr lang="fr-FR" sz="1300" noProof="0" dirty="0"/>
              <a:t>Jeu de 7 familles (Jeu de société) </a:t>
            </a:r>
          </a:p>
          <a:p>
            <a:endParaRPr lang="fr-FR" sz="1300" noProof="0" dirty="0"/>
          </a:p>
          <a:p>
            <a:r>
              <a:rPr lang="fr-FR" sz="1300" noProof="0" dirty="0"/>
              <a:t>Les lapins dans leur terrier</a:t>
            </a:r>
          </a:p>
          <a:p>
            <a:r>
              <a:rPr lang="fr-FR" sz="1300" noProof="0" dirty="0"/>
              <a:t>(jeu collectif)</a:t>
            </a:r>
          </a:p>
          <a:p>
            <a:r>
              <a:rPr lang="fr-FR" sz="1300" noProof="0" dirty="0"/>
              <a:t> </a:t>
            </a:r>
          </a:p>
          <a:p>
            <a:r>
              <a:rPr lang="fr-FR" sz="1300" noProof="0" dirty="0"/>
              <a:t>Accès libre Zones animées 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3567E9B-A8B8-FEF1-2176-A25C3FA9D94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sz="1300" noProof="0" dirty="0"/>
              <a:t> Atelier</a:t>
            </a:r>
          </a:p>
          <a:p>
            <a:r>
              <a:rPr lang="fr-FR" sz="1300" noProof="0" dirty="0"/>
              <a:t>Arts plastique</a:t>
            </a:r>
          </a:p>
          <a:p>
            <a:endParaRPr lang="fr-FR" sz="1300" noProof="0" dirty="0"/>
          </a:p>
          <a:p>
            <a:r>
              <a:rPr lang="fr-FR" sz="1300" noProof="0" dirty="0"/>
              <a:t>Atelier </a:t>
            </a:r>
          </a:p>
          <a:p>
            <a:r>
              <a:rPr lang="fr-FR" sz="1300" noProof="0" dirty="0"/>
              <a:t>contes et illustrations </a:t>
            </a:r>
          </a:p>
          <a:p>
            <a:endParaRPr lang="fr-FR" dirty="0"/>
          </a:p>
          <a:p>
            <a:r>
              <a:rPr lang="fr-FR" sz="1300" noProof="0" dirty="0"/>
              <a:t>Accès libre</a:t>
            </a:r>
          </a:p>
          <a:p>
            <a:r>
              <a:rPr lang="fr-FR" sz="1300" noProof="0" dirty="0"/>
              <a:t>Boites à jouer 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1D9CB1C-2154-1B44-BA0E-D473EF592F1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sz="1300" noProof="0" dirty="0"/>
              <a:t>Course de relais</a:t>
            </a:r>
          </a:p>
          <a:p>
            <a:r>
              <a:rPr lang="fr-FR" sz="1300" noProof="0" dirty="0"/>
              <a:t>(parcours de motricité)</a:t>
            </a:r>
          </a:p>
          <a:p>
            <a:endParaRPr lang="fr-FR" sz="1300" noProof="0" dirty="0"/>
          </a:p>
          <a:p>
            <a:r>
              <a:rPr lang="fr-FR" sz="1300" noProof="0" dirty="0"/>
              <a:t>Création de bijoux</a:t>
            </a:r>
          </a:p>
          <a:p>
            <a:r>
              <a:rPr lang="fr-FR" sz="1200" noProof="0" dirty="0"/>
              <a:t>(Loisirs créatifs) </a:t>
            </a:r>
          </a:p>
          <a:p>
            <a:r>
              <a:rPr lang="fr-FR" sz="1300" noProof="0" dirty="0"/>
              <a:t>  </a:t>
            </a:r>
          </a:p>
          <a:p>
            <a:r>
              <a:rPr lang="fr-FR" sz="1300" noProof="0" dirty="0"/>
              <a:t>Accès libre Zones animées </a:t>
            </a:r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E8B0DD3-6E74-FF76-945C-6664526E09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314899" y="1432158"/>
            <a:ext cx="1512916" cy="2323093"/>
          </a:xfrm>
        </p:spPr>
        <p:txBody>
          <a:bodyPr/>
          <a:lstStyle/>
          <a:p>
            <a:r>
              <a:rPr lang="fr-FR" sz="1200" noProof="0" dirty="0"/>
              <a:t>Atelier</a:t>
            </a:r>
          </a:p>
          <a:p>
            <a:r>
              <a:rPr lang="fr-FR" sz="1200" noProof="0" dirty="0"/>
              <a:t>jeux de construction</a:t>
            </a:r>
          </a:p>
          <a:p>
            <a:endParaRPr lang="fr-FR" sz="1200" noProof="0" dirty="0"/>
          </a:p>
          <a:p>
            <a:r>
              <a:rPr lang="fr-FR" sz="1200" noProof="0" dirty="0"/>
              <a:t>Atelier</a:t>
            </a:r>
          </a:p>
          <a:p>
            <a:r>
              <a:rPr lang="fr-FR" sz="1200" noProof="0" dirty="0"/>
              <a:t> jeux collectifs  </a:t>
            </a:r>
          </a:p>
          <a:p>
            <a:r>
              <a:rPr lang="fr-FR" sz="1200" noProof="0" dirty="0"/>
              <a:t> </a:t>
            </a:r>
            <a:endParaRPr lang="fr-FR" sz="1300" noProof="0" dirty="0"/>
          </a:p>
          <a:p>
            <a:r>
              <a:rPr lang="fr-FR" sz="1300" noProof="0" dirty="0"/>
              <a:t>Accès libre</a:t>
            </a:r>
          </a:p>
          <a:p>
            <a:r>
              <a:rPr lang="fr-FR" sz="1300" noProof="0" dirty="0"/>
              <a:t>Boites à jouer </a:t>
            </a:r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6D4AFB4-2852-F04B-F5D1-40052C8585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sz="1200" noProof="0" dirty="0"/>
              <a:t> </a:t>
            </a:r>
            <a:r>
              <a:rPr lang="fr-FR" altLang="fr-FR" sz="1200" dirty="0"/>
              <a:t>Initiation catch </a:t>
            </a:r>
            <a:r>
              <a:rPr lang="fr-FR" altLang="fr-FR" sz="1200" dirty="0" err="1"/>
              <a:t>ball</a:t>
            </a:r>
            <a:r>
              <a:rPr lang="fr-FR" altLang="fr-FR" sz="1200" dirty="0"/>
              <a:t> </a:t>
            </a:r>
          </a:p>
          <a:p>
            <a:endParaRPr lang="fr-FR" sz="1200" noProof="0" dirty="0"/>
          </a:p>
          <a:p>
            <a:r>
              <a:rPr lang="fr-FR" sz="1200" noProof="0" dirty="0"/>
              <a:t>Contes et histoires</a:t>
            </a:r>
          </a:p>
          <a:p>
            <a:r>
              <a:rPr lang="fr-FR" sz="1200" noProof="0" dirty="0"/>
              <a:t>  </a:t>
            </a:r>
            <a:endParaRPr lang="fr-FR" sz="1300" noProof="0" dirty="0"/>
          </a:p>
          <a:p>
            <a:r>
              <a:rPr lang="fr-FR" sz="1300" noProof="0" dirty="0"/>
              <a:t>Accès libre Zones animées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30389F1-5DE3-3E7D-9B92-0DA76F03398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06187" y="1427907"/>
            <a:ext cx="1512916" cy="2323093"/>
          </a:xfrm>
        </p:spPr>
        <p:txBody>
          <a:bodyPr>
            <a:normAutofit fontScale="85000" lnSpcReduction="20000"/>
          </a:bodyPr>
          <a:lstStyle/>
          <a:p>
            <a:r>
              <a:rPr lang="fr-FR" noProof="0" dirty="0"/>
              <a:t>Je développe mes sens</a:t>
            </a:r>
          </a:p>
          <a:p>
            <a:r>
              <a:rPr lang="fr-FR" noProof="0" dirty="0"/>
              <a:t>4) </a:t>
            </a:r>
            <a:r>
              <a:rPr lang="fr-FR" noProof="0" dirty="0" err="1"/>
              <a:t>Ouie</a:t>
            </a:r>
            <a:endParaRPr lang="fr-FR" noProof="0" dirty="0"/>
          </a:p>
          <a:p>
            <a:endParaRPr lang="fr-FR" dirty="0"/>
          </a:p>
          <a:p>
            <a:r>
              <a:rPr lang="fr-FR" dirty="0"/>
              <a:t>Lutte contre les discriminations</a:t>
            </a:r>
          </a:p>
          <a:p>
            <a:r>
              <a:rPr lang="fr-FR" dirty="0"/>
              <a:t>(jeu sportif)</a:t>
            </a:r>
          </a:p>
          <a:p>
            <a:r>
              <a:rPr lang="fr-FR" dirty="0"/>
              <a:t>    </a:t>
            </a:r>
            <a:endParaRPr lang="fr-FR" noProof="0" dirty="0"/>
          </a:p>
          <a:p>
            <a:r>
              <a:rPr lang="fr-FR" noProof="0" dirty="0"/>
              <a:t>Notre diversité nous rend plus forts</a:t>
            </a:r>
          </a:p>
          <a:p>
            <a:r>
              <a:rPr lang="fr-FR" dirty="0"/>
              <a:t>(jeu collectif)</a:t>
            </a:r>
            <a:endParaRPr lang="fr-FR" noProof="0" dirty="0"/>
          </a:p>
          <a:p>
            <a:r>
              <a:rPr lang="fr-FR" noProof="0" dirty="0"/>
              <a:t> </a:t>
            </a:r>
          </a:p>
          <a:p>
            <a:r>
              <a:rPr lang="fr-FR" noProof="0" dirty="0"/>
              <a:t>Accès libre  Zones animées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8F4F81E-66FF-A3A2-EF50-6DD380412FE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sz="1300" dirty="0"/>
              <a:t>Initiation aux instruments de musique</a:t>
            </a:r>
          </a:p>
          <a:p>
            <a:endParaRPr lang="fr-FR" sz="1300" dirty="0"/>
          </a:p>
          <a:p>
            <a:r>
              <a:rPr lang="fr-FR" sz="1300" dirty="0"/>
              <a:t>Le chef d’orchestre </a:t>
            </a:r>
          </a:p>
          <a:p>
            <a:r>
              <a:rPr lang="fr-FR" sz="1300" dirty="0"/>
              <a:t>(jeu collectif)  </a:t>
            </a:r>
          </a:p>
          <a:p>
            <a:endParaRPr lang="fr-FR" sz="1300" noProof="0" dirty="0"/>
          </a:p>
          <a:p>
            <a:r>
              <a:rPr lang="fr-FR" sz="1300" noProof="0" dirty="0"/>
              <a:t>Accès libre  Zones animées  </a:t>
            </a: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50704641-93AB-1F12-D673-0B9EB017B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7" name="Image 22">
            <a:extLst>
              <a:ext uri="{FF2B5EF4-FFF2-40B4-BE49-F238E27FC236}">
                <a16:creationId xmlns:a16="http://schemas.microsoft.com/office/drawing/2014/main" id="{A5C809DC-2388-9F1E-9A21-BB14BF318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4029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2397FE-B525-9E67-670D-E2AB735DE4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altLang="fr-FR" dirty="0"/>
          </a:p>
          <a:p>
            <a:endParaRPr lang="fr-FR" altLang="fr-FR" dirty="0"/>
          </a:p>
          <a:p>
            <a:endParaRPr lang="fr-FR" altLang="fr-FR" dirty="0"/>
          </a:p>
          <a:p>
            <a:endParaRPr lang="fr-FR" altLang="fr-FR" dirty="0"/>
          </a:p>
          <a:p>
            <a:endParaRPr lang="fr-FR" altLang="fr-FR" dirty="0"/>
          </a:p>
          <a:p>
            <a:r>
              <a:rPr lang="fr-FR" altLang="fr-FR" dirty="0"/>
              <a:t>Férié</a:t>
            </a:r>
          </a:p>
          <a:p>
            <a:r>
              <a:rPr lang="fr-FR" altLang="fr-FR" dirty="0"/>
              <a:t>  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B3E38DF-579E-54BF-2ED9-036CDCBA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 </a:t>
            </a:r>
            <a:r>
              <a:rPr lang="fr-FR" altLang="fr-FR" sz="2000" dirty="0"/>
              <a:t>Accueil de loisirs maternel GEORGE SAND</a:t>
            </a:r>
            <a:br>
              <a:rPr lang="fr-FR" altLang="fr-FR" sz="2000" dirty="0"/>
            </a:br>
            <a:r>
              <a:rPr lang="fr-FR" altLang="fr-FR" sz="2000" dirty="0"/>
              <a:t> Du  06 AVRIL AU 10 AVRIL  2025</a:t>
            </a:r>
            <a:endParaRPr lang="fr-FR" sz="20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13550EA-F2BC-7102-7C21-FF5E7EDED21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alt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altLang="fr-FR" b="1" dirty="0">
                <a:solidFill>
                  <a:srgbClr val="7030A0"/>
                </a:solidFill>
              </a:rPr>
              <a:t>Mercredi littéraire : Le seigneur des anneaux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5D49D12-33AF-797F-3B31-A483AA91055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altLang="fr-FR" dirty="0"/>
          </a:p>
          <a:p>
            <a:endParaRPr lang="fr-FR" altLang="fr-FR" dirty="0"/>
          </a:p>
          <a:p>
            <a:endParaRPr lang="fr-FR" altLang="fr-FR" dirty="0"/>
          </a:p>
          <a:p>
            <a:r>
              <a:rPr lang="fr-FR" altLang="fr-FR" dirty="0"/>
              <a:t>Férié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B43A60F-1DF3-080A-6958-9FA9F3A38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Jeux de société</a:t>
            </a:r>
          </a:p>
          <a:p>
            <a:endParaRPr lang="fr-FR" altLang="fr-FR" dirty="0"/>
          </a:p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jeux de ballon </a:t>
            </a:r>
          </a:p>
          <a:p>
            <a:endParaRPr lang="fr-FR" altLang="fr-FR" dirty="0"/>
          </a:p>
          <a:p>
            <a:r>
              <a:rPr lang="fr-FR" altLang="fr-FR" dirty="0"/>
              <a:t>Accès libre</a:t>
            </a:r>
          </a:p>
          <a:p>
            <a:r>
              <a:rPr lang="fr-FR" altLang="fr-FR" dirty="0"/>
              <a:t>Boites à jouer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838A315-477B-2954-5D72-6BD00DEE2AB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altLang="fr-FR" dirty="0"/>
              <a:t>Le loto des animaux </a:t>
            </a:r>
          </a:p>
          <a:p>
            <a:r>
              <a:rPr lang="fr-FR" altLang="fr-FR" dirty="0"/>
              <a:t>(Jeu de société)</a:t>
            </a:r>
          </a:p>
          <a:p>
            <a:endParaRPr lang="fr-FR" altLang="fr-FR" dirty="0"/>
          </a:p>
          <a:p>
            <a:r>
              <a:rPr lang="fr-FR" altLang="fr-FR" dirty="0"/>
              <a:t>Contes et histoires  </a:t>
            </a:r>
          </a:p>
          <a:p>
            <a:endParaRPr lang="fr-FR" altLang="fr-FR" dirty="0"/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C20E7D-39F2-5E48-ED5A-32C9976AEE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Arts plastique</a:t>
            </a:r>
          </a:p>
          <a:p>
            <a:endParaRPr lang="fr-FR" altLang="fr-FR" dirty="0"/>
          </a:p>
          <a:p>
            <a:r>
              <a:rPr lang="fr-FR" altLang="fr-FR" dirty="0"/>
              <a:t>Atelier </a:t>
            </a:r>
          </a:p>
          <a:p>
            <a:r>
              <a:rPr lang="fr-FR" altLang="fr-FR" dirty="0"/>
              <a:t>contes et illustrations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5C3C411-79A6-59A0-BCAA-5351D561286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altLang="fr-FR" dirty="0"/>
              <a:t>Le chef d’orchestre </a:t>
            </a:r>
          </a:p>
          <a:p>
            <a:r>
              <a:rPr lang="fr-FR" altLang="fr-FR" dirty="0"/>
              <a:t>(Jeu collectif)</a:t>
            </a:r>
          </a:p>
          <a:p>
            <a:endParaRPr lang="fr-FR" altLang="fr-FR" dirty="0"/>
          </a:p>
          <a:p>
            <a:r>
              <a:rPr lang="fr-FR" altLang="fr-FR" dirty="0"/>
              <a:t>Initiation basket </a:t>
            </a:r>
          </a:p>
          <a:p>
            <a:endParaRPr lang="fr-FR" altLang="fr-FR" dirty="0"/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8564E72-D7A0-A94B-96B8-74837D0223F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jeux de construction</a:t>
            </a:r>
          </a:p>
          <a:p>
            <a:endParaRPr lang="fr-FR" altLang="fr-FR" dirty="0"/>
          </a:p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 jeux collectifs  </a:t>
            </a:r>
          </a:p>
          <a:p>
            <a:r>
              <a:rPr lang="fr-FR" altLang="fr-FR" dirty="0"/>
              <a:t> </a:t>
            </a:r>
            <a:endParaRPr lang="fr-FR" altLang="fr-FR" sz="1600" dirty="0"/>
          </a:p>
          <a:p>
            <a:r>
              <a:rPr lang="fr-FR" altLang="fr-FR" dirty="0"/>
              <a:t>Accès libre</a:t>
            </a:r>
          </a:p>
          <a:p>
            <a:r>
              <a:rPr lang="fr-FR" altLang="fr-FR" dirty="0"/>
              <a:t>Boites à jouer </a:t>
            </a:r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F546DE3-0485-A602-F843-A06B5701935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altLang="fr-FR" dirty="0"/>
              <a:t>Initiation danse</a:t>
            </a:r>
          </a:p>
          <a:p>
            <a:endParaRPr lang="fr-FR" altLang="fr-FR" dirty="0"/>
          </a:p>
          <a:p>
            <a:r>
              <a:rPr lang="fr-FR" altLang="fr-FR" dirty="0"/>
              <a:t>Création en pâte à modeler</a:t>
            </a:r>
          </a:p>
          <a:p>
            <a:r>
              <a:rPr lang="fr-FR" altLang="fr-FR" dirty="0"/>
              <a:t>(Loisirs créatifs) </a:t>
            </a:r>
          </a:p>
          <a:p>
            <a:r>
              <a:rPr lang="fr-FR" altLang="fr-FR" dirty="0"/>
              <a:t> </a:t>
            </a:r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5EA1BAA-1E08-5B33-527F-0513C8CB0C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Je développe mes sens</a:t>
            </a:r>
          </a:p>
          <a:p>
            <a:r>
              <a:rPr lang="fr-FR" dirty="0"/>
              <a:t>5) Le toucher </a:t>
            </a:r>
          </a:p>
          <a:p>
            <a:endParaRPr lang="fr-FR" dirty="0"/>
          </a:p>
          <a:p>
            <a:r>
              <a:rPr lang="fr-FR" dirty="0"/>
              <a:t>Création d’un tableau des matières </a:t>
            </a:r>
          </a:p>
          <a:p>
            <a:endParaRPr lang="fr-FR" dirty="0"/>
          </a:p>
          <a:p>
            <a:r>
              <a:rPr lang="fr-FR" dirty="0"/>
              <a:t>Jeu la boite mystère </a:t>
            </a:r>
          </a:p>
          <a:p>
            <a:r>
              <a:rPr lang="fr-FR" dirty="0"/>
              <a:t>(jeu de société) </a:t>
            </a:r>
          </a:p>
          <a:p>
            <a:endParaRPr lang="fr-FR" dirty="0"/>
          </a:p>
          <a:p>
            <a:r>
              <a:rPr lang="fr-FR" dirty="0"/>
              <a:t>Accès libre  Zones animées 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C116489-DEDF-DCFB-0F99-EC19FCE5C08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Autour des 5 sens</a:t>
            </a:r>
          </a:p>
          <a:p>
            <a:r>
              <a:rPr lang="fr-FR" dirty="0"/>
              <a:t>(Grand jeu)</a:t>
            </a:r>
          </a:p>
          <a:p>
            <a:r>
              <a:rPr lang="fr-FR" dirty="0"/>
              <a:t> </a:t>
            </a:r>
          </a:p>
          <a:p>
            <a:r>
              <a:rPr lang="fr-FR" dirty="0">
                <a:solidFill>
                  <a:srgbClr val="7030A0"/>
                </a:solidFill>
              </a:rPr>
              <a:t>Le seigneur des anneaux J.R.R Tolkien </a:t>
            </a:r>
          </a:p>
          <a:p>
            <a:endParaRPr lang="fr-FR" dirty="0"/>
          </a:p>
          <a:p>
            <a:r>
              <a:rPr lang="fr-FR" dirty="0"/>
              <a:t>Accès libre  Zones animées </a:t>
            </a:r>
          </a:p>
          <a:p>
            <a:endParaRPr lang="fr-FR" dirty="0"/>
          </a:p>
        </p:txBody>
      </p:sp>
      <p:pic>
        <p:nvPicPr>
          <p:cNvPr id="14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D56B7E7C-CC34-A43C-EE42-7F4E31232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5" name="Image 22">
            <a:extLst>
              <a:ext uri="{FF2B5EF4-FFF2-40B4-BE49-F238E27FC236}">
                <a16:creationId xmlns:a16="http://schemas.microsoft.com/office/drawing/2014/main" id="{B9D3C66D-480B-703D-DFFA-049D1CC3FC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0090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7B9BDCB-B224-14D1-6A5C-16C3A5CCAC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 jeux de coopération</a:t>
            </a:r>
          </a:p>
          <a:p>
            <a:endParaRPr lang="fr-FR" altLang="fr-FR" dirty="0"/>
          </a:p>
          <a:p>
            <a:r>
              <a:rPr lang="fr-FR" altLang="fr-FR" dirty="0"/>
              <a:t> Atelier </a:t>
            </a:r>
          </a:p>
          <a:p>
            <a:r>
              <a:rPr lang="fr-FR" altLang="fr-FR" dirty="0"/>
              <a:t>Jeux de société</a:t>
            </a:r>
          </a:p>
          <a:p>
            <a:endParaRPr lang="fr-FR" altLang="fr-FR" dirty="0"/>
          </a:p>
          <a:p>
            <a:r>
              <a:rPr lang="fr-FR" altLang="fr-FR" dirty="0"/>
              <a:t>Accès libre</a:t>
            </a:r>
          </a:p>
          <a:p>
            <a:r>
              <a:rPr lang="fr-FR" altLang="fr-FR" dirty="0"/>
              <a:t>Boites à jouer </a:t>
            </a:r>
          </a:p>
          <a:p>
            <a:r>
              <a:rPr lang="fr-FR" altLang="fr-FR" dirty="0"/>
              <a:t>  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5674F31-929C-C1A9-D8DC-E4BB1BBAF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 </a:t>
            </a:r>
            <a:r>
              <a:rPr lang="fr-FR" altLang="fr-FR" sz="2000" dirty="0"/>
              <a:t>Accueil de loisirs maternel GEORGE SAND</a:t>
            </a:r>
            <a:br>
              <a:rPr lang="fr-FR" altLang="fr-FR" sz="2000" dirty="0"/>
            </a:br>
            <a:r>
              <a:rPr lang="fr-FR" altLang="fr-FR" sz="2000" dirty="0"/>
              <a:t>  Du 13 AVRIL AU 17 AVRIL 2026</a:t>
            </a:r>
            <a:endParaRPr lang="fr-FR" sz="20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E5FA21-6FB3-42A5-FA19-D8A00052933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alt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altLang="fr-FR" b="1" dirty="0">
                <a:solidFill>
                  <a:srgbClr val="7030A0"/>
                </a:solidFill>
              </a:rPr>
              <a:t>Mercredi littéraire : Le seigneur des anneaux J.R.R Tolkien 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81D3A9F-B6BF-4C90-1B57-2DCEA40F04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altLang="fr-FR" dirty="0"/>
              <a:t>Initiation basket</a:t>
            </a:r>
          </a:p>
          <a:p>
            <a:endParaRPr lang="fr-FR" altLang="fr-FR" dirty="0"/>
          </a:p>
          <a:p>
            <a:r>
              <a:rPr lang="fr-FR" altLang="fr-FR" dirty="0"/>
              <a:t> Création de bijoux</a:t>
            </a:r>
          </a:p>
          <a:p>
            <a:endParaRPr lang="fr-FR" altLang="fr-FR" dirty="0"/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3C0F4C1-C029-9053-FEE4-837EAFAC475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Jeux de société</a:t>
            </a:r>
          </a:p>
          <a:p>
            <a:endParaRPr lang="fr-FR" altLang="fr-FR" dirty="0"/>
          </a:p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Jeux de ballon </a:t>
            </a:r>
          </a:p>
          <a:p>
            <a:endParaRPr lang="fr-FR" altLang="fr-FR" dirty="0"/>
          </a:p>
          <a:p>
            <a:r>
              <a:rPr lang="fr-FR" altLang="fr-FR" dirty="0"/>
              <a:t>Accès libre</a:t>
            </a:r>
          </a:p>
          <a:p>
            <a:r>
              <a:rPr lang="fr-FR" altLang="fr-FR" dirty="0"/>
              <a:t>Boites à jouer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8895D18-63DE-CEE9-7496-2B7EBC7D3C7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fr-FR" altLang="fr-FR" dirty="0"/>
              <a:t>Domino</a:t>
            </a:r>
          </a:p>
          <a:p>
            <a:r>
              <a:rPr lang="fr-FR" altLang="fr-FR" dirty="0"/>
              <a:t>des fruits </a:t>
            </a:r>
          </a:p>
          <a:p>
            <a:r>
              <a:rPr lang="fr-FR" altLang="fr-FR" dirty="0"/>
              <a:t>(Jeu de société)</a:t>
            </a:r>
          </a:p>
          <a:p>
            <a:endParaRPr lang="fr-FR" altLang="fr-FR" dirty="0"/>
          </a:p>
          <a:p>
            <a:r>
              <a:rPr lang="fr-FR" altLang="fr-FR" dirty="0"/>
              <a:t> Création en pâte à modeler</a:t>
            </a:r>
          </a:p>
          <a:p>
            <a:r>
              <a:rPr lang="fr-FR" altLang="fr-FR" dirty="0"/>
              <a:t>(Loisirs créatifs)</a:t>
            </a:r>
          </a:p>
          <a:p>
            <a:endParaRPr lang="fr-FR" altLang="fr-FR" dirty="0"/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1E407DF-7BAB-9CB0-ED7C-BB91F83BE73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altLang="fr-FR" sz="1300" dirty="0"/>
              <a:t> </a:t>
            </a:r>
            <a:r>
              <a:rPr lang="fr-FR" altLang="fr-FR" dirty="0"/>
              <a:t>Atelier</a:t>
            </a:r>
          </a:p>
          <a:p>
            <a:r>
              <a:rPr lang="fr-FR" altLang="fr-FR" dirty="0"/>
              <a:t>Arts plastique</a:t>
            </a:r>
          </a:p>
          <a:p>
            <a:endParaRPr lang="fr-FR" altLang="fr-FR" dirty="0"/>
          </a:p>
          <a:p>
            <a:r>
              <a:rPr lang="fr-FR" altLang="fr-FR" dirty="0"/>
              <a:t>Atelier </a:t>
            </a:r>
          </a:p>
          <a:p>
            <a:r>
              <a:rPr lang="fr-FR" altLang="fr-FR" dirty="0"/>
              <a:t>contes et illustrations </a:t>
            </a:r>
          </a:p>
          <a:p>
            <a:endParaRPr lang="fr-FR" altLang="fr-FR" sz="1300" dirty="0"/>
          </a:p>
          <a:p>
            <a:r>
              <a:rPr lang="fr-FR" altLang="fr-FR" sz="1300" dirty="0"/>
              <a:t>Accès libre</a:t>
            </a:r>
          </a:p>
          <a:p>
            <a:r>
              <a:rPr lang="fr-FR" altLang="fr-FR" sz="1300" dirty="0"/>
              <a:t>Boites à jouer 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6C19996-AF6F-BDB1-1CA9-618F575AF8B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altLang="fr-FR" dirty="0"/>
              <a:t>Footgolf</a:t>
            </a:r>
          </a:p>
          <a:p>
            <a:r>
              <a:rPr lang="fr-FR" altLang="fr-FR" dirty="0"/>
              <a:t>(jeu collectif)</a:t>
            </a:r>
          </a:p>
          <a:p>
            <a:endParaRPr lang="fr-FR" altLang="fr-FR" dirty="0"/>
          </a:p>
          <a:p>
            <a:r>
              <a:rPr lang="fr-FR" altLang="fr-FR" dirty="0"/>
              <a:t>Contes et histoires </a:t>
            </a:r>
          </a:p>
          <a:p>
            <a:r>
              <a:rPr lang="fr-FR" altLang="fr-FR" dirty="0"/>
              <a:t> </a:t>
            </a:r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7835F4-3B88-312B-CA52-F9C68DEC650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jeux de construction</a:t>
            </a:r>
          </a:p>
          <a:p>
            <a:endParaRPr lang="fr-FR" altLang="fr-FR" dirty="0"/>
          </a:p>
          <a:p>
            <a:r>
              <a:rPr lang="fr-FR" altLang="fr-FR" dirty="0"/>
              <a:t>Atelier</a:t>
            </a:r>
          </a:p>
          <a:p>
            <a:r>
              <a:rPr lang="fr-FR" altLang="fr-FR" dirty="0"/>
              <a:t> Jeux collectifs  </a:t>
            </a:r>
          </a:p>
          <a:p>
            <a:r>
              <a:rPr lang="fr-FR" altLang="fr-FR" dirty="0"/>
              <a:t> </a:t>
            </a:r>
            <a:endParaRPr lang="fr-FR" altLang="fr-FR" sz="1600" dirty="0"/>
          </a:p>
          <a:p>
            <a:r>
              <a:rPr lang="fr-FR" altLang="fr-FR" dirty="0"/>
              <a:t>Accès libre</a:t>
            </a:r>
          </a:p>
          <a:p>
            <a:r>
              <a:rPr lang="fr-FR" altLang="fr-FR" dirty="0"/>
              <a:t>Boites à jouer </a:t>
            </a:r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7497415-9684-6536-E2A6-5CACE50CA9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altLang="fr-FR" dirty="0"/>
              <a:t>Initiation danse</a:t>
            </a:r>
          </a:p>
          <a:p>
            <a:endParaRPr lang="fr-FR" altLang="fr-FR" dirty="0"/>
          </a:p>
          <a:p>
            <a:r>
              <a:rPr lang="fr-FR" altLang="fr-FR" dirty="0" err="1"/>
              <a:t>Air,terre,mer</a:t>
            </a:r>
            <a:endParaRPr lang="fr-FR" altLang="fr-FR" dirty="0"/>
          </a:p>
          <a:p>
            <a:r>
              <a:rPr lang="fr-FR" altLang="fr-FR" dirty="0"/>
              <a:t>(jeu collectif) </a:t>
            </a:r>
          </a:p>
          <a:p>
            <a:r>
              <a:rPr lang="fr-FR" altLang="fr-FR" dirty="0"/>
              <a:t> </a:t>
            </a:r>
          </a:p>
          <a:p>
            <a:r>
              <a:rPr lang="fr-FR" altLang="fr-FR" dirty="0"/>
              <a:t>Accès libre Zones animées 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B73BD0B-4DF3-8BD9-3C5E-C4E358AA13E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Création d’une lampe à lave</a:t>
            </a:r>
          </a:p>
          <a:p>
            <a:endParaRPr lang="fr-FR" dirty="0"/>
          </a:p>
          <a:p>
            <a:r>
              <a:rPr lang="fr-FR" dirty="0"/>
              <a:t>Initiation vélo</a:t>
            </a:r>
          </a:p>
          <a:p>
            <a:endParaRPr lang="fr-FR" dirty="0"/>
          </a:p>
          <a:p>
            <a:r>
              <a:rPr lang="fr-FR" dirty="0">
                <a:solidFill>
                  <a:srgbClr val="7030A0"/>
                </a:solidFill>
              </a:rPr>
              <a:t>Le seigneur des anneaux J.R.R Tolkien 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Accès libre  Zones animées 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673F14A-4495-DC7A-4C28-4EDE6A62D4B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Sortie chasse aux couleurs dans </a:t>
            </a:r>
            <a:r>
              <a:rPr lang="fr-FR"/>
              <a:t>la ville </a:t>
            </a:r>
            <a:endParaRPr lang="fr-FR" dirty="0"/>
          </a:p>
          <a:p>
            <a:endParaRPr lang="fr-FR" dirty="0"/>
          </a:p>
          <a:p>
            <a:r>
              <a:rPr lang="fr-FR" dirty="0"/>
              <a:t>Création d’un jeu de société </a:t>
            </a:r>
          </a:p>
          <a:p>
            <a:r>
              <a:rPr lang="fr-FR" dirty="0"/>
              <a:t>Le visage des émotions</a:t>
            </a:r>
          </a:p>
          <a:p>
            <a:endParaRPr lang="fr-FR" dirty="0"/>
          </a:p>
          <a:p>
            <a:r>
              <a:rPr lang="fr-FR" dirty="0"/>
              <a:t>Accès libre  Zones animées </a:t>
            </a:r>
          </a:p>
          <a:p>
            <a:endParaRPr lang="fr-FR" dirty="0"/>
          </a:p>
        </p:txBody>
      </p:sp>
      <p:pic>
        <p:nvPicPr>
          <p:cNvPr id="14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0417C919-6F2A-2D38-690F-F3391D375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5" name="Image 22">
            <a:extLst>
              <a:ext uri="{FF2B5EF4-FFF2-40B4-BE49-F238E27FC236}">
                <a16:creationId xmlns:a16="http://schemas.microsoft.com/office/drawing/2014/main" id="{BEB6A5B0-FA70-1A93-DA7C-2C813ED09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78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au gardien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Atelier arts plastiques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George Sand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du 09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b="1" dirty="0">
                <a:solidFill>
                  <a:srgbClr val="7030A0"/>
                </a:solidFill>
              </a:rPr>
              <a:t>Mercredi littéraire Le Seigneur des Anneaux, J.R.R. Tolkien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papillons en papier vitrail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porte clés en pixel art </a:t>
            </a:r>
          </a:p>
          <a:p>
            <a:endParaRPr lang="fr-FR" dirty="0"/>
          </a:p>
          <a:p>
            <a:r>
              <a:rPr lang="fr-FR" dirty="0"/>
              <a:t>Atelier jeux de société​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Epervier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/>
              </a:rPr>
              <a:t>Chat lignes 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au crochet </a:t>
            </a:r>
          </a:p>
          <a:p>
            <a:r>
              <a:rPr lang="fr-FR" dirty="0">
                <a:cs typeface="Roboto"/>
              </a:rPr>
              <a:t>La chainette 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Atelier</a:t>
            </a:r>
            <a:r>
              <a:rPr lang="fr-FR" dirty="0">
                <a:cs typeface="Roboto"/>
              </a:rPr>
              <a:t> jeux de construction</a:t>
            </a:r>
          </a:p>
          <a:p>
            <a:endParaRPr lang="fr-FR" dirty="0">
              <a:cs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Initiation au volley Ball 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gardien du trésor 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Atelier loisirs créatifs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77500" lnSpcReduction="20000"/>
          </a:bodyPr>
          <a:lstStyle/>
          <a:p>
            <a:r>
              <a:rPr lang="fr-FR" dirty="0"/>
              <a:t>Bienvenue a </a:t>
            </a:r>
            <a:r>
              <a:rPr lang="fr-FR" dirty="0" err="1"/>
              <a:t>jurassic</a:t>
            </a:r>
            <a:r>
              <a:rPr lang="fr-FR" dirty="0"/>
              <a:t> </a:t>
            </a:r>
            <a:r>
              <a:rPr lang="fr-FR" dirty="0" err="1"/>
              <a:t>park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Fabrication d’empreintes de dinosaure </a:t>
            </a:r>
          </a:p>
          <a:p>
            <a:endParaRPr lang="fr-FR" dirty="0"/>
          </a:p>
          <a:p>
            <a:r>
              <a:rPr lang="fr-FR" dirty="0"/>
              <a:t>Création d’un décor jungle </a:t>
            </a:r>
          </a:p>
          <a:p>
            <a:endParaRPr lang="fr-FR" dirty="0"/>
          </a:p>
          <a:p>
            <a:r>
              <a:rPr lang="fr-FR" dirty="0"/>
              <a:t>L’œuf du vélociraptor </a:t>
            </a:r>
          </a:p>
          <a:p>
            <a:r>
              <a:rPr lang="fr-FR" dirty="0"/>
              <a:t>(jeu sportif)</a:t>
            </a:r>
          </a:p>
          <a:p>
            <a:endParaRPr lang="fr-FR" dirty="0">
              <a:solidFill>
                <a:srgbClr val="000000"/>
              </a:solidFill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latin typeface="Roboto"/>
              </a:rPr>
              <a:t>Fabrication d’une maquette du </a:t>
            </a:r>
            <a:r>
              <a:rPr lang="fr-FR" dirty="0" err="1">
                <a:latin typeface="Roboto"/>
              </a:rPr>
              <a:t>jurassic</a:t>
            </a:r>
            <a:r>
              <a:rPr lang="fr-FR" dirty="0">
                <a:latin typeface="Roboto"/>
              </a:rPr>
              <a:t> </a:t>
            </a:r>
            <a:r>
              <a:rPr lang="fr-FR" dirty="0" err="1">
                <a:latin typeface="Roboto"/>
              </a:rPr>
              <a:t>park</a:t>
            </a:r>
            <a:r>
              <a:rPr lang="fr-FR" dirty="0">
                <a:latin typeface="Roboto"/>
              </a:rPr>
              <a:t> 1/4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Création d’un dinosaure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Défrichage de la zone potagère</a:t>
            </a:r>
          </a:p>
          <a:p>
            <a:r>
              <a:rPr lang="fr-FR" dirty="0">
                <a:latin typeface="Roboto"/>
              </a:rPr>
              <a:t>(jardinage)  </a:t>
            </a:r>
          </a:p>
          <a:p>
            <a:endParaRPr lang="fr-FR" dirty="0">
              <a:latin typeface="Roboto"/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aux prisonniers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DE63F-6570-CE95-16DD-6B0F05C67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FD5218F-BA59-1508-04E4-35410C0C54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La queue du renard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Atelier jeux de société​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B6DED3D-C25E-2461-94EA-3450E5E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George Sand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2A19DC-5358-D56F-AC0F-BA860A45D2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b="1" dirty="0">
                <a:solidFill>
                  <a:srgbClr val="7030A0"/>
                </a:solidFill>
              </a:rPr>
              <a:t>Mercredi littéraire Le Seigneur des Anneaux, J.R.R. Tolkien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1A7E8C8-815E-E83D-9492-82DF0BD5C6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Quiz Harry Potter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B23227D-2A0A-0122-1871-AA7CF91F8D4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Concours de cordes à sauter 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Atelier jeux de société​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567A419-6039-7EFE-B47C-70990E4C62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au Handball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06D54FC-5C9F-E57A-56CD-DA0754BED67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Cache </a:t>
            </a:r>
            <a:r>
              <a:rPr lang="fr-FR" dirty="0" err="1"/>
              <a:t>cache</a:t>
            </a:r>
            <a:r>
              <a:rPr lang="fr-FR" dirty="0"/>
              <a:t>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Initiation au crochet </a:t>
            </a:r>
          </a:p>
          <a:p>
            <a:r>
              <a:rPr lang="fr-FR" dirty="0"/>
              <a:t>La maille serrée</a:t>
            </a:r>
          </a:p>
          <a:p>
            <a:endParaRPr lang="fr-FR" dirty="0"/>
          </a:p>
          <a:p>
            <a:r>
              <a:rPr lang="fr-FR" dirty="0"/>
              <a:t>Atelier jeux de construction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EC7A563-1EE7-693A-8EAF-BF037265A82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Parcours du serveur 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ECA138B-5F85-D363-B4E6-BFA8B42EE3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la maison d’Hansel et Gretel </a:t>
            </a:r>
          </a:p>
          <a:p>
            <a:endParaRPr lang="fr-FR" dirty="0"/>
          </a:p>
          <a:p>
            <a:r>
              <a:rPr lang="fr-FR" dirty="0"/>
              <a:t>Atelier arts plastiques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ABA4C40-54D2-6AB6-EF12-B09DD9DDDA6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Création de dinosaures en pâte à modeler 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Dino-chat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(jeu collectif)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Fabrication d’un volcan 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(scientifique)</a:t>
            </a:r>
          </a:p>
          <a:p>
            <a:pPr lvl="0">
              <a:defRPr/>
            </a:pPr>
            <a:endParaRPr lang="fr-FR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6624712-0AB5-C39D-54ED-B03153AEE96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05148"/>
            <a:ext cx="1512916" cy="2198011"/>
          </a:xfrm>
        </p:spPr>
        <p:txBody>
          <a:bodyPr lIns="91440" tIns="45720" rIns="91440" bIns="45720" anchor="t">
            <a:normAutofit fontScale="77500" lnSpcReduction="20000"/>
          </a:bodyPr>
          <a:lstStyle/>
          <a:p>
            <a:r>
              <a:rPr lang="fr-FR" dirty="0">
                <a:solidFill>
                  <a:srgbClr val="7030A0"/>
                </a:solidFill>
                <a:latin typeface="Roboto"/>
              </a:rPr>
              <a:t>Histoire Le Seigneur des Anneaux</a:t>
            </a:r>
          </a:p>
          <a:p>
            <a:endParaRPr lang="fr-FR" dirty="0">
              <a:solidFill>
                <a:srgbClr val="7030A0"/>
              </a:solidFill>
              <a:latin typeface="Roboto"/>
            </a:endParaRPr>
          </a:p>
          <a:p>
            <a:r>
              <a:rPr lang="fr-FR" dirty="0">
                <a:latin typeface="Roboto"/>
              </a:rPr>
              <a:t>Fabrication d’une maquette du </a:t>
            </a:r>
            <a:r>
              <a:rPr lang="fr-FR" dirty="0" err="1">
                <a:latin typeface="Roboto"/>
              </a:rPr>
              <a:t>jurassic</a:t>
            </a:r>
            <a:r>
              <a:rPr lang="fr-FR" dirty="0">
                <a:latin typeface="Roboto"/>
              </a:rPr>
              <a:t> </a:t>
            </a:r>
            <a:r>
              <a:rPr lang="fr-FR" dirty="0" err="1">
                <a:latin typeface="Roboto"/>
              </a:rPr>
              <a:t>park</a:t>
            </a:r>
            <a:r>
              <a:rPr lang="fr-FR" dirty="0">
                <a:latin typeface="Roboto"/>
              </a:rPr>
              <a:t> 2/4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Balle au stégosaure </a:t>
            </a:r>
          </a:p>
          <a:p>
            <a:r>
              <a:rPr lang="fr-FR" dirty="0">
                <a:latin typeface="Roboto"/>
              </a:rPr>
              <a:t>(jeu collectif)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Création de cartes du parc </a:t>
            </a:r>
          </a:p>
          <a:p>
            <a:endParaRPr lang="fr-FR" dirty="0">
              <a:solidFill>
                <a:srgbClr val="7030A0"/>
              </a:solidFill>
              <a:latin typeface="Roboto"/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007F7DE-D678-937D-488D-720EDCC34FA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d’animaux en origamis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78FF1803-83D2-C13C-73B5-6DBA29949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F9438200-08FE-1A75-79F9-5B5A81C08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9088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99A73-A0D5-F9C8-9549-2B5D50FD6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11D98FA-DB9B-6122-5BF5-B185239DED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silhouettes pokémon </a:t>
            </a:r>
          </a:p>
          <a:p>
            <a:endParaRPr lang="fr-FR" dirty="0"/>
          </a:p>
          <a:p>
            <a:r>
              <a:rPr lang="fr-FR" dirty="0"/>
              <a:t>Atelier arts plastiques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8D74ABF-0E16-9B3C-DF45-AA6CFDCD9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George Sand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C86EBD-B16E-8A36-EDF6-4128684A134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b="1" dirty="0">
                <a:solidFill>
                  <a:srgbClr val="7030A0"/>
                </a:solidFill>
              </a:rPr>
              <a:t>Mercredi littéraire Le Seigneur des Anneaux,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0A11D19-70CD-5E0C-4388-9B3498B12FB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aux prisonniers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75DF631-B6C8-8F7B-46CA-0224EFCCA3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Jeu de théâtre </a:t>
            </a:r>
          </a:p>
          <a:p>
            <a:endParaRPr lang="fr-FR" dirty="0"/>
          </a:p>
          <a:p>
            <a:r>
              <a:rPr lang="fr-FR" dirty="0"/>
              <a:t>Atelier jeux de société​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29C746C-2B64-E093-E878-3C7B364DDE1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Jeu du baccalauréat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13293BC-D881-137E-9A8D-517FF6040E5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1 2 3 soleil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Initiation au crochet </a:t>
            </a:r>
          </a:p>
          <a:p>
            <a:r>
              <a:rPr lang="fr-FR" dirty="0"/>
              <a:t>Création de rangs </a:t>
            </a:r>
          </a:p>
          <a:p>
            <a:endParaRPr lang="fr-FR" dirty="0"/>
          </a:p>
          <a:p>
            <a:r>
              <a:rPr lang="fr-FR" dirty="0"/>
              <a:t>Atelier jeux de construction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ABAD0B0-7308-4C7B-C24C-BA8C6502DDC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Dauphin dauphine </a:t>
            </a:r>
          </a:p>
          <a:p>
            <a:r>
              <a:rPr lang="fr-FR" dirty="0"/>
              <a:t>(jeu collectif)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237ADFC-1E99-99B0-7DEB-90EA96D8E3D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gardien des objets</a:t>
            </a:r>
          </a:p>
          <a:p>
            <a:r>
              <a:rPr lang="fr-FR" dirty="0"/>
              <a:t>(jeu de mémoire)</a:t>
            </a:r>
          </a:p>
          <a:p>
            <a:endParaRPr lang="fr-FR" dirty="0"/>
          </a:p>
          <a:p>
            <a:r>
              <a:rPr lang="fr-FR" dirty="0"/>
              <a:t>Atelier loisirs créatifs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49A267C-1F6E-C259-578C-B6935347F7B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70000" lnSpcReduction="20000"/>
          </a:bodyPr>
          <a:lstStyle/>
          <a:p>
            <a:r>
              <a:rPr lang="fr-FR" dirty="0">
                <a:latin typeface="Roboto"/>
              </a:rPr>
              <a:t>Sensibilisation a la lutte contre la discrimination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Fabrication d’une maquette du </a:t>
            </a:r>
            <a:r>
              <a:rPr lang="fr-FR" dirty="0" err="1">
                <a:latin typeface="Roboto"/>
              </a:rPr>
              <a:t>jurassic</a:t>
            </a:r>
            <a:r>
              <a:rPr lang="fr-FR" dirty="0">
                <a:latin typeface="Roboto"/>
              </a:rPr>
              <a:t> </a:t>
            </a:r>
            <a:r>
              <a:rPr lang="fr-FR" dirty="0" err="1">
                <a:latin typeface="Roboto"/>
              </a:rPr>
              <a:t>park</a:t>
            </a:r>
            <a:r>
              <a:rPr lang="fr-FR" dirty="0">
                <a:latin typeface="Roboto"/>
              </a:rPr>
              <a:t> 3/4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Passe à l’œuf  </a:t>
            </a:r>
          </a:p>
          <a:p>
            <a:r>
              <a:rPr lang="fr-FR" dirty="0">
                <a:latin typeface="Roboto"/>
              </a:rPr>
              <a:t>(jeu sportif)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Zone potagère plantation </a:t>
            </a:r>
          </a:p>
          <a:p>
            <a:r>
              <a:rPr lang="fr-FR" dirty="0">
                <a:latin typeface="Roboto"/>
              </a:rPr>
              <a:t>(jardinage)</a:t>
            </a:r>
          </a:p>
          <a:p>
            <a:endParaRPr lang="fr-FR" dirty="0">
              <a:latin typeface="Roboto"/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fr-FR" dirty="0">
              <a:latin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F1F6230-337A-51BE-A4A2-9D79FC8A87C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77500" lnSpcReduction="20000"/>
          </a:bodyPr>
          <a:lstStyle/>
          <a:p>
            <a:r>
              <a:rPr lang="fr-FR" dirty="0">
                <a:latin typeface="Roboto"/>
              </a:rPr>
              <a:t>Dino cake </a:t>
            </a:r>
          </a:p>
          <a:p>
            <a:r>
              <a:rPr lang="fr-FR" dirty="0">
                <a:latin typeface="Roboto"/>
              </a:rPr>
              <a:t>(culinaire)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Création de panneau Dino 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Dinosaure grrr (jeu sportif)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Création d’un jeu de 7 familles </a:t>
            </a:r>
          </a:p>
          <a:p>
            <a:endParaRPr lang="fr-FR" dirty="0">
              <a:solidFill>
                <a:srgbClr val="7030A0"/>
              </a:solidFill>
              <a:latin typeface="Roboto"/>
            </a:endParaRP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897BFE5-2B1D-0E3B-C9CF-EC27690FCD2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flocons de neiges en mousse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Accès libre</a:t>
            </a:r>
          </a:p>
          <a:p>
            <a:pPr lvl="0">
              <a:defRPr/>
            </a:pPr>
            <a:r>
              <a:rPr lang="fr-FR" dirty="0">
                <a:solidFill>
                  <a:srgbClr val="000000"/>
                </a:solidFill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7FCC307-F7E8-6704-FB22-C2236C2F9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006254FB-878C-09B0-0DF0-D4FAA09874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8470331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numCol="1"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numCol="1"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numCol="1"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ACB0E3-CCCA-4B86-A16E-729EAE604BE7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1096c4f5-75bd-4f2c-8809-f189bf3db242"/>
    <ds:schemaRef ds:uri="http://purl.org/dc/elements/1.1/"/>
    <ds:schemaRef ds:uri="73fdfa78-348b-4177-aa5a-16ff7b86527f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3B17D91-18F5-4C83-B754-4F7D7BED2B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3381</TotalTime>
  <Words>2450</Words>
  <Application>Microsoft Office PowerPoint</Application>
  <PresentationFormat>Format A4 (210 x 297 mm)</PresentationFormat>
  <Paragraphs>874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Roboto</vt:lpstr>
      <vt:lpstr>Roboto Bk</vt:lpstr>
      <vt:lpstr>The Bold Font</vt:lpstr>
      <vt:lpstr>Programmes Hebdo</vt:lpstr>
      <vt:lpstr>Hebdo Periscolaire </vt:lpstr>
      <vt:lpstr>hebdo perisco</vt:lpstr>
      <vt:lpstr>                                    Accueil de loisirs maternel GEORGE SAND                                          du 09 MARS AU 13 MARS  2026</vt:lpstr>
      <vt:lpstr>Accueil de loisirs maternel GEORGE SAND Du 16 MARS AU 20 MARS 2026</vt:lpstr>
      <vt:lpstr>Accueil de loisirs maternel GEORGE SAND Du 23 MARS AU 27MARS  2026 </vt:lpstr>
      <vt:lpstr>                            Accueil de loisirs maternel GEORGE SAND                                                  Du 30 MARS 03 AVRIL  2026</vt:lpstr>
      <vt:lpstr> Accueil de loisirs maternel GEORGE SAND  Du  06 AVRIL AU 10 AVRIL  2025</vt:lpstr>
      <vt:lpstr> Accueil de loisirs maternel GEORGE SAND   Du 13 AVRIL AU 17 AVRIL 2026</vt:lpstr>
      <vt:lpstr>     Accueil de loisirs  George Sand élémentaire  du 09 au 13 MARS 2026</vt:lpstr>
      <vt:lpstr>     Accueil de loisirs  George Sand élémentaire   du 16 au 20 MARS 2026</vt:lpstr>
      <vt:lpstr>     Accueil de loisirs  George Sand élémentaire  du 23 au 27 MARS 2026</vt:lpstr>
      <vt:lpstr>     Accueil de loisirs  George Sand élémentaire   du 30 MARS AU 3 AVRIL 2026</vt:lpstr>
      <vt:lpstr>     Accueil de loisirs  George Sand élémentaire  du 6 AU 10 AVRIL 2026</vt:lpstr>
      <vt:lpstr>     Accueil de loisirs  George Sand élémentaire du 13 AU 17 AVRIL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509</cp:revision>
  <cp:lastPrinted>2016-05-02T07:19:59Z</cp:lastPrinted>
  <dcterms:created xsi:type="dcterms:W3CDTF">2017-10-10T15:02:29Z</dcterms:created>
  <dcterms:modified xsi:type="dcterms:W3CDTF">2026-03-05T09:25:05Z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</vt:lpwstr>
  </property>
  <property fmtid="{D5CDD505-2E9C-101B-9397-08002B2CF9AE}" pid="11" name="MediaServiceImageTags">
    <vt:lpwstr/>
  </property>
</Properties>
</file>