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  <p:sldMasterId id="2147483674" r:id="rId5"/>
    <p:sldMasterId id="2147483677" r:id="rId6"/>
  </p:sldMasterIdLst>
  <p:notesMasterIdLst>
    <p:notesMasterId r:id="rId19"/>
  </p:notesMasterIdLst>
  <p:sldIdLst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906000" cy="6858000" type="A4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B8185C-3CA7-C45A-5ED6-CBEACB9D659D}" name="Mélanie DEL VECCHIO" initials="MD" userId="S::melanie.chrismant@dso.ifac.asso.fr::e388e2b4-5ba9-4f80-b035-a40e534a0cb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ole le Clos Saint-Georges" initials="ElCS" lastIdx="1" clrIdx="0">
    <p:extLst>
      <p:ext uri="{19B8F6BF-5375-455C-9EA6-DF929625EA0E}">
        <p15:presenceInfo xmlns:p15="http://schemas.microsoft.com/office/powerpoint/2012/main" userId="Ecole le Clos Saint-Georges" providerId="None"/>
      </p:ext>
    </p:extLst>
  </p:cmAuthor>
  <p:cmAuthor id="2" name="Mélanie CHRISMANT" initials="MC" lastIdx="6" clrIdx="1">
    <p:extLst>
      <p:ext uri="{19B8F6BF-5375-455C-9EA6-DF929625EA0E}">
        <p15:presenceInfo xmlns:p15="http://schemas.microsoft.com/office/powerpoint/2012/main" userId="Mélanie CHRISMA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EEECE8"/>
    <a:srgbClr val="FAFFC2"/>
    <a:srgbClr val="BB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88"/>
    <p:restoredTop sz="94658"/>
  </p:normalViewPr>
  <p:slideViewPr>
    <p:cSldViewPr snapToGrid="0">
      <p:cViewPr varScale="1">
        <p:scale>
          <a:sx n="105" d="100"/>
          <a:sy n="105" d="100"/>
        </p:scale>
        <p:origin x="19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84A5F9-9582-274D-8211-869155F63EB8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09650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6C95E3-7C08-024F-BE73-FD1D9EF1A7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07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Création </a:t>
            </a:r>
            <a:r>
              <a:rPr lang="fr-FR" dirty="0" err="1"/>
              <a:t>ded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6C95E3-7C08-024F-BE73-FD1D9EF1A71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6942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Création </a:t>
            </a:r>
            <a:r>
              <a:rPr lang="fr-FR" dirty="0" err="1"/>
              <a:t>ded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6C95E3-7C08-024F-BE73-FD1D9EF1A71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140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Création </a:t>
            </a:r>
            <a:r>
              <a:rPr lang="fr-FR" dirty="0" err="1"/>
              <a:t>ded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6C95E3-7C08-024F-BE73-FD1D9EF1A71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78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Création </a:t>
            </a:r>
            <a:r>
              <a:rPr lang="fr-FR" dirty="0" err="1"/>
              <a:t>ded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6C95E3-7C08-024F-BE73-FD1D9EF1A71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7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Création </a:t>
            </a:r>
            <a:r>
              <a:rPr lang="fr-FR" dirty="0" err="1"/>
              <a:t>ded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6C95E3-7C08-024F-BE73-FD1D9EF1A71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827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Création </a:t>
            </a:r>
            <a:r>
              <a:rPr lang="fr-FR" dirty="0" err="1"/>
              <a:t>ded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6C95E3-7C08-024F-BE73-FD1D9EF1A71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514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F6E05A-031A-0343-B3D3-8CDD84275BA3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895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F6E05A-031A-0343-B3D3-8CDD84275BA3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962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172092" y="1016206"/>
            <a:ext cx="1596044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902933" y="1011389"/>
            <a:ext cx="1596043" cy="24443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632073" y="1002343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92053" y="1002649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72094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364616" y="1001466"/>
            <a:ext cx="1602486" cy="24443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97212"/>
            <a:ext cx="9906000" cy="5607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9028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 / Groupe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47350D80-10FB-410D-9743-0E2474867E0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2935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16D54DC6-63CD-409F-ACD6-D5650FC0C44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33776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BC1735F6-E173-4740-8035-3DB5F1F2A2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4617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F0B0D1B1-521D-4DE9-BA2A-5FD4CC5AE6E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95458" y="133844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04EB5172-47C6-4188-A665-0276AA4112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72093" y="3869623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D9A62740-8328-4AE1-9943-6DAA5FCBD1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902934" y="3822981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018DCD7-EE50-4BB2-8DEB-3E2BC25B18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25629" y="385299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3F9583D3-92F2-47A3-8BB2-B92123E96BF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64616" y="3852995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61C3C280-3F7E-4E46-9949-B5E5316447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03603" y="3852994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79A72D-92B6-42AF-8754-45CA3D5FC71E}"/>
              </a:ext>
            </a:extLst>
          </p:cNvPr>
          <p:cNvSpPr txBox="1"/>
          <p:nvPr userDrawn="1"/>
        </p:nvSpPr>
        <p:spPr>
          <a:xfrm>
            <a:off x="206186" y="1995054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14h à 16h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803E19B-64C6-48EC-8C4D-AD84AF4274C9}"/>
              </a:ext>
            </a:extLst>
          </p:cNvPr>
          <p:cNvSpPr txBox="1"/>
          <p:nvPr userDrawn="1"/>
        </p:nvSpPr>
        <p:spPr>
          <a:xfrm>
            <a:off x="198206" y="4567058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16h à 19h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63689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68420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62698" y="1262325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3769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2620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179720" y="125041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389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0507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914400" y="1053433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1441770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70907"/>
            <a:ext cx="9906000" cy="5870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1150" y="400514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504899" y="104403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106481" y="1046314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724698" y="1044280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326280" y="1044280"/>
            <a:ext cx="1535087" cy="1821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15986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15986" y="4005149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24698" y="1451267"/>
            <a:ext cx="1512916" cy="22997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24698" y="4011080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29053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59534" y="4008457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892231" y="377304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914400" y="1242681"/>
            <a:ext cx="3113110" cy="2166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708073" y="3772552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724697" y="1246504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20342" y="1432158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120342" y="402192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073233" y="1235764"/>
            <a:ext cx="1540627" cy="184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092625" y="37607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71088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1160132" y="1357494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4627164" y="1345697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102196" y="1345699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6364680" y="1345698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893648" y="1345696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ECAFCA-827B-4B15-AF30-5056AD7F7D10}"/>
              </a:ext>
            </a:extLst>
          </p:cNvPr>
          <p:cNvSpPr/>
          <p:nvPr userDrawn="1"/>
        </p:nvSpPr>
        <p:spPr>
          <a:xfrm>
            <a:off x="1160132" y="3849158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5C0EF8-70D8-4E45-B546-02750CD2B119}"/>
              </a:ext>
            </a:extLst>
          </p:cNvPr>
          <p:cNvSpPr/>
          <p:nvPr userDrawn="1"/>
        </p:nvSpPr>
        <p:spPr>
          <a:xfrm>
            <a:off x="4627164" y="3837361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A0AB14-C21E-4B7A-A437-0A652CED958B}"/>
              </a:ext>
            </a:extLst>
          </p:cNvPr>
          <p:cNvSpPr/>
          <p:nvPr userDrawn="1"/>
        </p:nvSpPr>
        <p:spPr>
          <a:xfrm>
            <a:off x="8102196" y="3837363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421988-84EB-4497-BDE6-E0441A5DB8DE}"/>
              </a:ext>
            </a:extLst>
          </p:cNvPr>
          <p:cNvSpPr/>
          <p:nvPr userDrawn="1"/>
        </p:nvSpPr>
        <p:spPr>
          <a:xfrm>
            <a:off x="6364680" y="3837362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D4701A4-434B-4897-88F2-883451148A14}"/>
              </a:ext>
            </a:extLst>
          </p:cNvPr>
          <p:cNvSpPr/>
          <p:nvPr userDrawn="1"/>
        </p:nvSpPr>
        <p:spPr>
          <a:xfrm>
            <a:off x="2893648" y="3837360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E05386D-B8AE-4283-BEA7-BEB93231D121}"/>
              </a:ext>
            </a:extLst>
          </p:cNvPr>
          <p:cNvSpPr/>
          <p:nvPr userDrawn="1"/>
        </p:nvSpPr>
        <p:spPr>
          <a:xfrm>
            <a:off x="188421" y="1345695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21A5460-4DE1-4033-BEE4-6D2C59944D02}"/>
              </a:ext>
            </a:extLst>
          </p:cNvPr>
          <p:cNvSpPr/>
          <p:nvPr userDrawn="1"/>
        </p:nvSpPr>
        <p:spPr>
          <a:xfrm>
            <a:off x="192421" y="3837359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149626" y="1447564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1760332" y="1447564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7BA670-739F-4D39-821D-327CCFFA4444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A57933-986B-480C-A33A-25981607B34B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889458" y="1447685"/>
            <a:ext cx="1533873" cy="228490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4112743" y="1446415"/>
            <a:ext cx="1527668" cy="22849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7330063" y="1449022"/>
            <a:ext cx="1527666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5721404" y="1449022"/>
            <a:ext cx="1527667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2500164" y="1447685"/>
            <a:ext cx="1527669" cy="22849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889458" y="3977677"/>
            <a:ext cx="1533873" cy="2148803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7330063" y="3979051"/>
            <a:ext cx="1527666" cy="214764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5721404" y="3979051"/>
            <a:ext cx="1527667" cy="21476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2500164" y="3977677"/>
            <a:ext cx="1527669" cy="2148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4112743" y="3977677"/>
            <a:ext cx="1527668" cy="21488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03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La queue du dragon</a:t>
            </a:r>
          </a:p>
          <a:p>
            <a:r>
              <a:rPr lang="fr-FR" dirty="0"/>
              <a:t> (jeu collectif)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Initiation à la danse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maternelle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09 au 13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 fontScale="77500" lnSpcReduction="20000"/>
          </a:bodyPr>
          <a:lstStyle/>
          <a:p>
            <a:r>
              <a:rPr lang="fr-FR" dirty="0"/>
              <a:t>Chansons à geste  </a:t>
            </a:r>
          </a:p>
          <a:p>
            <a:r>
              <a:rPr lang="fr-FR" dirty="0"/>
              <a:t>Le tour de mon jardin, tourne tourne, petit moulin, etc.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À la découverte des plantes qui nous entourent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/>
              <a:t>Karaoké </a:t>
            </a:r>
          </a:p>
          <a:p>
            <a:r>
              <a:rPr lang="fr-FR" dirty="0"/>
              <a:t>(jeu d’expression)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Création d’animaux en Origami 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cs typeface="Roboto Regular"/>
              </a:rPr>
              <a:t>Initiation aux puzzles </a:t>
            </a: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Jeux de société </a:t>
            </a:r>
          </a:p>
          <a:p>
            <a:r>
              <a:rPr lang="fr-FR" dirty="0" err="1">
                <a:cs typeface="Roboto Regular"/>
              </a:rPr>
              <a:t>Uno</a:t>
            </a:r>
            <a:r>
              <a:rPr lang="fr-FR" dirty="0">
                <a:cs typeface="Roboto Regular"/>
              </a:rPr>
              <a:t>, lynx, etc.</a:t>
            </a: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Statut musicale </a:t>
            </a:r>
          </a:p>
          <a:p>
            <a:r>
              <a:rPr lang="fr-FR" dirty="0"/>
              <a:t> (jeu collectif)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Lecture de contes </a:t>
            </a:r>
          </a:p>
          <a:p>
            <a:r>
              <a:rPr lang="fr-FR" dirty="0"/>
              <a:t>1/3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 Regular"/>
              </a:rPr>
              <a:t>Création de super héros en couleur </a:t>
            </a: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La danse des foulards </a:t>
            </a:r>
          </a:p>
          <a:p>
            <a:r>
              <a:rPr lang="fr-FR" dirty="0"/>
              <a:t>(jeu collectif)</a:t>
            </a:r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Initiation au théâtre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Jeux de construction </a:t>
            </a:r>
          </a:p>
          <a:p>
            <a:r>
              <a:rPr lang="fr-FR" dirty="0" err="1"/>
              <a:t>Kapla</a:t>
            </a:r>
            <a:r>
              <a:rPr lang="fr-FR" dirty="0"/>
              <a:t>, </a:t>
            </a:r>
            <a:r>
              <a:rPr lang="fr-FR" dirty="0" err="1"/>
              <a:t>Légo</a:t>
            </a:r>
            <a:r>
              <a:rPr lang="fr-FR" dirty="0"/>
              <a:t>, etc.</a:t>
            </a:r>
          </a:p>
          <a:p>
            <a:r>
              <a:rPr lang="fr-FR" dirty="0"/>
              <a:t>1/3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85000" lnSpcReduction="10000"/>
          </a:bodyPr>
          <a:lstStyle/>
          <a:p>
            <a:r>
              <a:rPr lang="fr-FR" dirty="0"/>
              <a:t>Sensibilisation théâtrale Médiévale fantasy </a:t>
            </a:r>
          </a:p>
          <a:p>
            <a:endParaRPr lang="fr-FR" dirty="0"/>
          </a:p>
          <a:p>
            <a:r>
              <a:rPr lang="fr-FR" dirty="0"/>
              <a:t>Création médiévale des prénoms </a:t>
            </a:r>
          </a:p>
          <a:p>
            <a:endParaRPr lang="fr-FR" dirty="0"/>
          </a:p>
          <a:p>
            <a:r>
              <a:rPr lang="fr-FR" dirty="0"/>
              <a:t>La queue du Dragon </a:t>
            </a:r>
          </a:p>
          <a:p>
            <a:r>
              <a:rPr lang="fr-FR" dirty="0"/>
              <a:t>(Jeu collectif) </a:t>
            </a:r>
          </a:p>
          <a:p>
            <a:endParaRPr lang="fr-FR" dirty="0"/>
          </a:p>
          <a:p>
            <a:r>
              <a:rPr lang="fr-FR" dirty="0"/>
              <a:t>Fabrication de torches médiévale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d’un château géant 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Ramener les œufs du dragon 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 Regular"/>
              </a:rPr>
              <a:t>Fabrication d’objets en pâte à modeler </a:t>
            </a: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Créations en peinture spatial </a:t>
            </a: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3371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 Loup-Garou </a:t>
            </a:r>
          </a:p>
          <a:p>
            <a:r>
              <a:rPr lang="fr-FR" dirty="0"/>
              <a:t>(Jeu de société) 1/3</a:t>
            </a:r>
          </a:p>
          <a:p>
            <a:endParaRPr lang="fr-FR" dirty="0"/>
          </a:p>
          <a:p>
            <a:r>
              <a:rPr lang="fr-FR" dirty="0"/>
              <a:t>Préparation battle de danse</a:t>
            </a:r>
          </a:p>
          <a:p>
            <a:r>
              <a:rPr lang="fr-FR" dirty="0"/>
              <a:t>CP-CE1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élémentaire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30 mars au 03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aux jeux de dames et d’échec   </a:t>
            </a:r>
          </a:p>
          <a:p>
            <a:r>
              <a:rPr lang="fr-FR" dirty="0"/>
              <a:t>(Jeu de société)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</a:t>
            </a:r>
          </a:p>
          <a:p>
            <a:r>
              <a:rPr lang="fr-FR" dirty="0"/>
              <a:t>Chant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Atelier Philosophie </a:t>
            </a:r>
          </a:p>
          <a:p>
            <a:r>
              <a:rPr lang="fr-FR" dirty="0"/>
              <a:t>4/6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 à l’aquarelle </a:t>
            </a:r>
          </a:p>
          <a:p>
            <a:r>
              <a:rPr lang="fr-FR" dirty="0"/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Initiation </a:t>
            </a:r>
          </a:p>
          <a:p>
            <a:r>
              <a:rPr lang="fr-FR" dirty="0"/>
              <a:t>Volley Ball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Préparation battle de danse</a:t>
            </a:r>
          </a:p>
          <a:p>
            <a:r>
              <a:rPr lang="fr-FR" dirty="0"/>
              <a:t>CE2-CM1-CM2</a:t>
            </a:r>
          </a:p>
          <a:p>
            <a:r>
              <a:rPr lang="fr-FR" dirty="0"/>
              <a:t>1/3</a:t>
            </a:r>
            <a:r>
              <a:rPr lang="fr-FR" dirty="0">
                <a:latin typeface="Roboto"/>
                <a:ea typeface="Roboto"/>
                <a:cs typeface="Roboto"/>
              </a:rPr>
              <a:t>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 et préparation d’un jeu de rôle sur plateau </a:t>
            </a:r>
          </a:p>
          <a:p>
            <a:r>
              <a:rPr lang="fr-FR" dirty="0"/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Tournoi de Basket Ball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 Création d’animaux en origami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0000" tIns="45720" rIns="91440" bIns="45720" anchor="t">
            <a:normAutofit/>
          </a:bodyPr>
          <a:lstStyle/>
          <a:p>
            <a:r>
              <a:rPr lang="fr-FR" dirty="0"/>
              <a:t>Création de haches médiévale 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Homme / Lutin / Ogre</a:t>
            </a:r>
          </a:p>
          <a:p>
            <a:r>
              <a:rPr lang="fr-FR" dirty="0"/>
              <a:t>  (Jeu collectif) 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Fabrication de fleurs magiques </a:t>
            </a:r>
            <a:endParaRPr lang="fr-FR" dirty="0">
              <a:cs typeface="Roboto Regular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0000" tIns="45720" rIns="91440" bIns="45720" anchor="t">
            <a:normAutofit lnSpcReduction="10000"/>
          </a:bodyPr>
          <a:lstStyle/>
          <a:p>
            <a:r>
              <a:rPr lang="fr-FR" dirty="0"/>
              <a:t>Troll Ball </a:t>
            </a:r>
          </a:p>
          <a:p>
            <a:r>
              <a:rPr lang="fr-FR" dirty="0"/>
              <a:t>  (Jeu collectif)</a:t>
            </a:r>
          </a:p>
          <a:p>
            <a:pPr algn="ctr"/>
            <a:endParaRPr lang="fr-FR" dirty="0">
              <a:cs typeface="Roboto"/>
            </a:endParaRPr>
          </a:p>
          <a:p>
            <a:r>
              <a:rPr lang="fr-FR" dirty="0"/>
              <a:t>Création de sablé bouclier </a:t>
            </a:r>
          </a:p>
          <a:p>
            <a:r>
              <a:rPr lang="fr-FR" dirty="0"/>
              <a:t>(Culinaire) 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Tournoi du jeu de paume </a:t>
            </a:r>
          </a:p>
          <a:p>
            <a:r>
              <a:rPr lang="fr-FR" dirty="0"/>
              <a:t>(Jeu collectif) </a:t>
            </a:r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 en perles à repasser </a:t>
            </a:r>
          </a:p>
          <a:p>
            <a:r>
              <a:rPr lang="fr-FR" dirty="0"/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 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5453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Férié 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élémentaire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06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Férié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</a:t>
            </a:r>
          </a:p>
          <a:p>
            <a:r>
              <a:rPr lang="fr-FR" dirty="0"/>
              <a:t>Chant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Atelier Philosophie </a:t>
            </a:r>
          </a:p>
          <a:p>
            <a:r>
              <a:rPr lang="fr-FR" dirty="0"/>
              <a:t>5/6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 à l’aquarelle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Initiation </a:t>
            </a:r>
          </a:p>
          <a:p>
            <a:r>
              <a:rPr lang="fr-FR" dirty="0"/>
              <a:t>Volley Ball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Préparation battle de danse</a:t>
            </a:r>
          </a:p>
          <a:p>
            <a:r>
              <a:rPr lang="fr-FR" dirty="0"/>
              <a:t>CE2-CM1-CM2</a:t>
            </a:r>
          </a:p>
          <a:p>
            <a:r>
              <a:rPr lang="fr-FR" dirty="0"/>
              <a:t>2/3</a:t>
            </a:r>
            <a:r>
              <a:rPr lang="fr-FR" dirty="0">
                <a:latin typeface="Roboto"/>
                <a:ea typeface="Roboto"/>
                <a:cs typeface="Roboto"/>
              </a:rPr>
              <a:t>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 et préparation d’un jeu de rôle sur plateau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Tournoi de Basket Ball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 Création d’animaux en origami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0000" tIns="45720" rIns="91440" bIns="45720" anchor="t">
            <a:normAutofit fontScale="92500"/>
          </a:bodyPr>
          <a:lstStyle/>
          <a:p>
            <a:r>
              <a:rPr lang="fr-FR" dirty="0"/>
              <a:t>Création de cerfs-volants en forme de Phoenix 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La chasse aux dragons </a:t>
            </a:r>
          </a:p>
          <a:p>
            <a:r>
              <a:rPr lang="fr-FR" dirty="0"/>
              <a:t>(Jeu collectif) 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Confection de petits lutins en pâte à modeler </a:t>
            </a:r>
            <a:endParaRPr lang="fr-FR" dirty="0">
              <a:cs typeface="Roboto Regular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120342" y="4021928"/>
            <a:ext cx="1512916" cy="2098561"/>
          </a:xfrm>
        </p:spPr>
        <p:txBody>
          <a:bodyPr lIns="90000" tIns="45720" rIns="91440" bIns="45720" anchor="t">
            <a:normAutofit/>
          </a:bodyPr>
          <a:lstStyle/>
          <a:p>
            <a:r>
              <a:rPr lang="fr-FR" dirty="0"/>
              <a:t>Sortie </a:t>
            </a:r>
          </a:p>
          <a:p>
            <a:r>
              <a:rPr lang="fr-FR" dirty="0"/>
              <a:t>Château de Blandy </a:t>
            </a:r>
          </a:p>
          <a:p>
            <a:r>
              <a:rPr lang="fr-FR" dirty="0"/>
              <a:t>A Blandy-les-Tours</a:t>
            </a:r>
          </a:p>
          <a:p>
            <a:r>
              <a:rPr lang="fr-FR" dirty="0"/>
              <a:t>(24 places) </a:t>
            </a:r>
          </a:p>
          <a:p>
            <a:endParaRPr lang="fr-FR" dirty="0"/>
          </a:p>
          <a:p>
            <a:r>
              <a:rPr lang="fr-FR" dirty="0"/>
              <a:t>Création de boucliers </a:t>
            </a:r>
            <a:endParaRPr lang="fr-FR" dirty="0">
              <a:latin typeface="Roboto Regular"/>
              <a:cs typeface="Roboto Regular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 en perles à repasser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 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66466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 Loup-Garou </a:t>
            </a:r>
          </a:p>
          <a:p>
            <a:r>
              <a:rPr lang="fr-FR" dirty="0"/>
              <a:t>(Jeu de société) 3/3</a:t>
            </a:r>
          </a:p>
          <a:p>
            <a:endParaRPr lang="fr-FR" dirty="0"/>
          </a:p>
          <a:p>
            <a:r>
              <a:rPr lang="fr-FR" dirty="0"/>
              <a:t>Préparation battle de danse</a:t>
            </a:r>
          </a:p>
          <a:p>
            <a:r>
              <a:rPr lang="fr-FR" dirty="0"/>
              <a:t>CP-CE1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élémentaire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13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aux jeux de dames et d’échec   </a:t>
            </a:r>
          </a:p>
          <a:p>
            <a:r>
              <a:rPr lang="fr-FR" dirty="0"/>
              <a:t>(Jeu de société)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</a:t>
            </a:r>
          </a:p>
          <a:p>
            <a:r>
              <a:rPr lang="fr-FR" dirty="0"/>
              <a:t>Chant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 Atelier Philosophie</a:t>
            </a:r>
          </a:p>
          <a:p>
            <a:r>
              <a:rPr lang="fr-FR" dirty="0"/>
              <a:t>6/6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 à l’aquarelle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Initiation </a:t>
            </a:r>
          </a:p>
          <a:p>
            <a:r>
              <a:rPr lang="fr-FR" dirty="0"/>
              <a:t>Volley Ball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Préparation battle de danse</a:t>
            </a:r>
          </a:p>
          <a:p>
            <a:r>
              <a:rPr lang="fr-FR" dirty="0"/>
              <a:t>CE2-CM1-CM2</a:t>
            </a:r>
          </a:p>
          <a:p>
            <a:r>
              <a:rPr lang="fr-FR" dirty="0"/>
              <a:t>3/3</a:t>
            </a:r>
            <a:r>
              <a:rPr lang="fr-FR" dirty="0">
                <a:latin typeface="Roboto"/>
                <a:ea typeface="Roboto"/>
                <a:cs typeface="Roboto"/>
              </a:rPr>
              <a:t>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 et préparation d’un jeu de rôle sur plateau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Tournoi de Basket Ball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 Création d’animaux en origami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0000" tIns="45720" rIns="91440" bIns="45720" anchor="t">
            <a:normAutofit lnSpcReduction="10000"/>
          </a:bodyPr>
          <a:lstStyle/>
          <a:p>
            <a:r>
              <a:rPr lang="fr-FR" dirty="0"/>
              <a:t>Fabrication d’un grimoire magique</a:t>
            </a:r>
          </a:p>
          <a:p>
            <a:endParaRPr lang="fr-FR" dirty="0"/>
          </a:p>
          <a:p>
            <a:r>
              <a:rPr lang="fr-FR" dirty="0"/>
              <a:t> Le joyau du dragon </a:t>
            </a:r>
          </a:p>
          <a:p>
            <a:r>
              <a:rPr lang="fr-FR" dirty="0"/>
              <a:t>(Jeu collectif)</a:t>
            </a:r>
          </a:p>
          <a:p>
            <a:pPr algn="ctr"/>
            <a:endParaRPr lang="fr-FR" dirty="0">
              <a:cs typeface="Roboto Regular"/>
            </a:endParaRPr>
          </a:p>
          <a:p>
            <a:r>
              <a:rPr lang="fr-FR" dirty="0"/>
              <a:t>Création de toiles en Aquarelle </a:t>
            </a:r>
            <a:endParaRPr lang="fr-FR" dirty="0">
              <a:cs typeface="Roboto Regular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0000" tIns="45720" rIns="91440" bIns="45720" anchor="t">
            <a:norm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A conquête du </a:t>
            </a:r>
            <a:r>
              <a:rPr lang="fr-FR" dirty="0" err="1">
                <a:solidFill>
                  <a:srgbClr val="7030A0"/>
                </a:solidFill>
              </a:rPr>
              <a:t>Gondor</a:t>
            </a:r>
            <a:r>
              <a:rPr lang="fr-FR" dirty="0">
                <a:solidFill>
                  <a:srgbClr val="7030A0"/>
                </a:solidFill>
              </a:rPr>
              <a:t> </a:t>
            </a:r>
          </a:p>
          <a:p>
            <a:r>
              <a:rPr lang="fr-FR" dirty="0">
                <a:solidFill>
                  <a:srgbClr val="7030A0"/>
                </a:solidFill>
              </a:rPr>
              <a:t>(Grand jeu)</a:t>
            </a:r>
          </a:p>
          <a:p>
            <a:endParaRPr lang="fr-FR" dirty="0"/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 en perles à repasser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 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0528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La queue du dragon</a:t>
            </a:r>
          </a:p>
          <a:p>
            <a:r>
              <a:rPr lang="fr-FR" dirty="0"/>
              <a:t> (jeu collectif)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Initiation à la danse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maternelle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16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 fontScale="77500" lnSpcReduction="20000"/>
          </a:bodyPr>
          <a:lstStyle/>
          <a:p>
            <a:r>
              <a:rPr lang="fr-FR" dirty="0"/>
              <a:t>Chansons à geste  </a:t>
            </a:r>
          </a:p>
          <a:p>
            <a:r>
              <a:rPr lang="fr-FR" dirty="0"/>
              <a:t>Le tour de mon jardin, tourne tourne, petit moulin, etc.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À la découverte des plantes qui nous entourent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/>
              <a:t>Karaoké </a:t>
            </a:r>
          </a:p>
          <a:p>
            <a:r>
              <a:rPr lang="fr-FR" dirty="0"/>
              <a:t>(jeu d’expression)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Création d’animaux en Origami 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cs typeface="Roboto Regular"/>
              </a:rPr>
              <a:t>Initiation aux puzzles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Jeux de société </a:t>
            </a:r>
          </a:p>
          <a:p>
            <a:r>
              <a:rPr lang="fr-FR" dirty="0" err="1">
                <a:cs typeface="Roboto Regular"/>
              </a:rPr>
              <a:t>Uno</a:t>
            </a:r>
            <a:r>
              <a:rPr lang="fr-FR" dirty="0">
                <a:cs typeface="Roboto Regular"/>
              </a:rPr>
              <a:t>, lynx, etc.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Statut musicale</a:t>
            </a:r>
          </a:p>
          <a:p>
            <a:r>
              <a:rPr lang="fr-FR" dirty="0"/>
              <a:t> (jeu collectif)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Lecture de contes </a:t>
            </a:r>
          </a:p>
          <a:p>
            <a:r>
              <a:rPr lang="fr-FR" dirty="0"/>
              <a:t>2/3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 Regular"/>
              </a:rPr>
              <a:t>Création de super héros en couleur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La danse des foulards </a:t>
            </a:r>
          </a:p>
          <a:p>
            <a:r>
              <a:rPr lang="fr-FR" dirty="0"/>
              <a:t>(jeu collectif)</a:t>
            </a:r>
            <a:endParaRPr lang="fr-FR" dirty="0">
              <a:cs typeface="Roboto Regular"/>
            </a:endParaRP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Initiation au théâtre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Jeux de construction </a:t>
            </a:r>
          </a:p>
          <a:p>
            <a:r>
              <a:rPr lang="fr-FR" dirty="0" err="1"/>
              <a:t>Kapla</a:t>
            </a:r>
            <a:r>
              <a:rPr lang="fr-FR" dirty="0"/>
              <a:t>, </a:t>
            </a:r>
            <a:r>
              <a:rPr lang="fr-FR" dirty="0" err="1"/>
              <a:t>Légo</a:t>
            </a:r>
            <a:r>
              <a:rPr lang="fr-FR" dirty="0"/>
              <a:t>, etc.</a:t>
            </a:r>
          </a:p>
          <a:p>
            <a:r>
              <a:rPr lang="fr-FR" dirty="0"/>
              <a:t>2/3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en-US" dirty="0" err="1"/>
              <a:t>Création</a:t>
            </a:r>
            <a:r>
              <a:rPr lang="en-US" dirty="0"/>
              <a:t> de </a:t>
            </a:r>
            <a:r>
              <a:rPr lang="fr-FR" dirty="0"/>
              <a:t>blason</a:t>
            </a:r>
            <a:r>
              <a:rPr lang="en-US" dirty="0"/>
              <a:t>s </a:t>
            </a:r>
          </a:p>
          <a:p>
            <a:endParaRPr lang="en-US" dirty="0"/>
          </a:p>
          <a:p>
            <a:r>
              <a:rPr lang="fr-FR" dirty="0"/>
              <a:t>Découvrir la forêt magique </a:t>
            </a:r>
            <a:endParaRPr lang="en-US" dirty="0"/>
          </a:p>
          <a:p>
            <a:r>
              <a:rPr lang="fr-FR" dirty="0"/>
              <a:t> (jeu collectif)</a:t>
            </a:r>
          </a:p>
          <a:p>
            <a:endParaRPr lang="en-US" dirty="0"/>
          </a:p>
          <a:p>
            <a:r>
              <a:rPr lang="fr-FR" dirty="0"/>
              <a:t>Fabrication de la décoration de la porte </a:t>
            </a:r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 trésor du Dragon </a:t>
            </a:r>
          </a:p>
          <a:p>
            <a:r>
              <a:rPr lang="fr-FR" dirty="0"/>
              <a:t> (jeu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Création de mini-châteaux 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 Regular"/>
              </a:rPr>
              <a:t>Fabrication d’objets en pâte à modeler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Création en peinture spatial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89319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La queue du dragon</a:t>
            </a:r>
          </a:p>
          <a:p>
            <a:r>
              <a:rPr lang="fr-FR" dirty="0"/>
              <a:t> (jeu collectif)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Initiation à la danse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maternelle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23 au 27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 fontScale="77500" lnSpcReduction="20000"/>
          </a:bodyPr>
          <a:lstStyle/>
          <a:p>
            <a:r>
              <a:rPr lang="fr-FR" dirty="0"/>
              <a:t>Chansons à geste  </a:t>
            </a:r>
          </a:p>
          <a:p>
            <a:r>
              <a:rPr lang="fr-FR" dirty="0"/>
              <a:t>Le tour de mon jardin, tourne tourne, petit moulin, etc.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À la découverte des plantes qui nous entourent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/>
              <a:t>Karaoké </a:t>
            </a:r>
          </a:p>
          <a:p>
            <a:r>
              <a:rPr lang="fr-FR" dirty="0"/>
              <a:t>(jeu d’expression)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Création d’animaux en Origami 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cs typeface="Roboto Regular"/>
              </a:rPr>
              <a:t>Initiation aux puzzles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Jeux de société </a:t>
            </a:r>
          </a:p>
          <a:p>
            <a:r>
              <a:rPr lang="fr-FR" dirty="0" err="1">
                <a:cs typeface="Roboto Regular"/>
              </a:rPr>
              <a:t>Uno</a:t>
            </a:r>
            <a:r>
              <a:rPr lang="fr-FR" dirty="0">
                <a:cs typeface="Roboto Regular"/>
              </a:rPr>
              <a:t>, </a:t>
            </a:r>
            <a:r>
              <a:rPr lang="fr-FR" dirty="0" err="1">
                <a:cs typeface="Roboto Regular"/>
              </a:rPr>
              <a:t>lyns</a:t>
            </a:r>
            <a:r>
              <a:rPr lang="fr-FR" dirty="0">
                <a:cs typeface="Roboto Regular"/>
              </a:rPr>
              <a:t>, etc.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Statut musicale</a:t>
            </a:r>
          </a:p>
          <a:p>
            <a:r>
              <a:rPr lang="fr-FR" dirty="0"/>
              <a:t> (jeu collectif)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Lecture de contes </a:t>
            </a:r>
          </a:p>
          <a:p>
            <a:r>
              <a:rPr lang="fr-FR" dirty="0"/>
              <a:t>3/3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 Regular"/>
              </a:rPr>
              <a:t>Création de super héros en couleur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La danse des foulards </a:t>
            </a:r>
          </a:p>
          <a:p>
            <a:r>
              <a:rPr lang="fr-FR" dirty="0"/>
              <a:t>(jeu collectif)</a:t>
            </a:r>
            <a:endParaRPr lang="fr-FR" dirty="0">
              <a:cs typeface="Roboto Regular"/>
            </a:endParaRP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Initiation au théâtre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Jeux de construction </a:t>
            </a:r>
          </a:p>
          <a:p>
            <a:r>
              <a:rPr lang="fr-FR" dirty="0" err="1"/>
              <a:t>Kapla</a:t>
            </a:r>
            <a:r>
              <a:rPr lang="fr-FR" dirty="0"/>
              <a:t>, </a:t>
            </a:r>
            <a:r>
              <a:rPr lang="fr-FR" dirty="0" err="1"/>
              <a:t>Légo</a:t>
            </a:r>
            <a:r>
              <a:rPr lang="fr-FR" dirty="0"/>
              <a:t>, etc.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en-US" dirty="0" err="1"/>
              <a:t>Parcours</a:t>
            </a:r>
            <a:r>
              <a:rPr lang="en-US" dirty="0"/>
              <a:t> des chevaliers </a:t>
            </a:r>
          </a:p>
          <a:p>
            <a:endParaRPr lang="en-US" dirty="0"/>
          </a:p>
          <a:p>
            <a:r>
              <a:rPr lang="fr-FR" dirty="0"/>
              <a:t>Fabrication d’un dragon géant </a:t>
            </a:r>
          </a:p>
          <a:p>
            <a:endParaRPr lang="fr-FR" dirty="0"/>
          </a:p>
          <a:p>
            <a:r>
              <a:rPr lang="fr-FR" dirty="0"/>
              <a:t>Le relais du messager du roi 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Jeux de théâtre </a:t>
            </a:r>
          </a:p>
          <a:p>
            <a:r>
              <a:rPr lang="fr-FR" dirty="0"/>
              <a:t>Sensibilisation sur la discrimination </a:t>
            </a:r>
          </a:p>
          <a:p>
            <a:r>
              <a:rPr lang="fr-FR" dirty="0"/>
              <a:t>Garçon/Fille 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Création de lustres médiévale 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 Regular"/>
              </a:rPr>
              <a:t>Fabrication d’objets en pâte à modeler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Création en peinture spatial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54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 Jeux de balles </a:t>
            </a:r>
          </a:p>
          <a:p>
            <a:r>
              <a:rPr lang="fr-FR" dirty="0"/>
              <a:t>Chats glacé, tomate ketchup, etc. </a:t>
            </a:r>
          </a:p>
          <a:p>
            <a:r>
              <a:rPr lang="fr-FR" dirty="0"/>
              <a:t>(Jeu collectif)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Jeu du miroir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maternelle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30 mars au 03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Initiation au théâtre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Réalisation de coccinelles murale</a:t>
            </a:r>
            <a:r>
              <a:rPr lang="fr-FR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fr-FR" dirty="0"/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Lecture de contes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Petits jeux de cour </a:t>
            </a:r>
          </a:p>
          <a:p>
            <a:r>
              <a:rPr lang="fr-FR" dirty="0"/>
              <a:t>123 soleil, relais, mimes, etc.</a:t>
            </a:r>
          </a:p>
          <a:p>
            <a:r>
              <a:rPr lang="fr-FR" dirty="0"/>
              <a:t>(Jeu collectif)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 Regular"/>
              </a:rPr>
              <a:t>Jeux musicaux </a:t>
            </a:r>
          </a:p>
          <a:p>
            <a:r>
              <a:rPr lang="fr-FR" dirty="0">
                <a:cs typeface="Roboto Regular"/>
              </a:rPr>
              <a:t>Statut, cerceaux, etc. </a:t>
            </a: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latin typeface="Roboto"/>
              </a:rPr>
              <a:t>Création de dessins à l’encre </a:t>
            </a:r>
            <a:r>
              <a:rPr lang="fr-FR" dirty="0" err="1">
                <a:latin typeface="Roboto"/>
              </a:rPr>
              <a:t>color</a:t>
            </a:r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Poissons-pécheurs </a:t>
            </a:r>
          </a:p>
          <a:p>
            <a:r>
              <a:rPr lang="fr-FR" dirty="0"/>
              <a:t>(jeu collectif)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Création de fleurs </a:t>
            </a:r>
          </a:p>
          <a:p>
            <a:r>
              <a:rPr lang="fr-FR" dirty="0"/>
              <a:t>1/3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/>
              <a:t>Jeu de cartes</a:t>
            </a:r>
          </a:p>
          <a:p>
            <a:r>
              <a:rPr lang="fr-FR" dirty="0" err="1"/>
              <a:t>Uno</a:t>
            </a:r>
            <a:r>
              <a:rPr lang="fr-FR" dirty="0"/>
              <a:t>,</a:t>
            </a:r>
          </a:p>
          <a:p>
            <a:r>
              <a:rPr lang="fr-FR" dirty="0" err="1"/>
              <a:t>Halli</a:t>
            </a:r>
            <a:r>
              <a:rPr lang="fr-FR" dirty="0"/>
              <a:t> Galli, </a:t>
            </a:r>
          </a:p>
          <a:p>
            <a:r>
              <a:rPr lang="fr-FR" dirty="0" err="1"/>
              <a:t>Cocofolie</a:t>
            </a:r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Fabrication de papillons </a:t>
            </a:r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/>
              <a:t>Cerceaux musicaux </a:t>
            </a:r>
          </a:p>
          <a:p>
            <a:r>
              <a:rPr lang="fr-FR" dirty="0"/>
              <a:t>(jeu collectif)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Petits jeux   </a:t>
            </a:r>
          </a:p>
          <a:p>
            <a:r>
              <a:rPr lang="fr-FR" dirty="0"/>
              <a:t>Chat ballon,</a:t>
            </a:r>
          </a:p>
          <a:p>
            <a:r>
              <a:rPr lang="fr-FR" dirty="0"/>
              <a:t>Parcours, </a:t>
            </a:r>
          </a:p>
          <a:p>
            <a:r>
              <a:rPr lang="fr-FR" dirty="0"/>
              <a:t>facteur </a:t>
            </a:r>
          </a:p>
          <a:p>
            <a:r>
              <a:rPr lang="fr-FR" dirty="0"/>
              <a:t>(Jeu collectif)</a:t>
            </a:r>
          </a:p>
          <a:p>
            <a:r>
              <a:rPr lang="fr-FR" dirty="0"/>
              <a:t>1/3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en-US" dirty="0"/>
              <a:t>Creation de petits châteaux </a:t>
            </a:r>
          </a:p>
          <a:p>
            <a:endParaRPr lang="en-US" dirty="0"/>
          </a:p>
          <a:p>
            <a:r>
              <a:rPr lang="en-US" dirty="0"/>
              <a:t>Jeux des </a:t>
            </a:r>
            <a:r>
              <a:rPr lang="en-US" dirty="0" err="1"/>
              <a:t>anneaux</a:t>
            </a:r>
            <a:r>
              <a:rPr lang="en-US" dirty="0"/>
              <a:t> </a:t>
            </a:r>
          </a:p>
          <a:p>
            <a:r>
              <a:rPr lang="fr-FR" dirty="0"/>
              <a:t>(jeu collectif) </a:t>
            </a:r>
          </a:p>
          <a:p>
            <a:endParaRPr lang="en-US" dirty="0"/>
          </a:p>
          <a:p>
            <a:r>
              <a:rPr lang="fr-FR" dirty="0"/>
              <a:t>Fabrication d’un gâteau médiévale </a:t>
            </a:r>
          </a:p>
          <a:p>
            <a:r>
              <a:rPr lang="fr-FR" dirty="0"/>
              <a:t>(Culinaire)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au tir à l’arc </a:t>
            </a:r>
          </a:p>
          <a:p>
            <a:r>
              <a:rPr lang="fr-FR" dirty="0"/>
              <a:t>(Jeu sportif) 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Création d’un château avec du matériel de recyclage </a:t>
            </a:r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cs typeface="Roboto Regular"/>
              </a:rPr>
              <a:t>Maquillage éphémère sur le carnaval </a:t>
            </a: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Initiation au Yoga </a:t>
            </a: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3480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Férié 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maternelle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06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Férie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Lecture de contes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Petits jeux de cour </a:t>
            </a:r>
          </a:p>
          <a:p>
            <a:r>
              <a:rPr lang="fr-FR" dirty="0"/>
              <a:t>123 soleil, relais, mimes, etc.</a:t>
            </a:r>
          </a:p>
          <a:p>
            <a:r>
              <a:rPr lang="fr-FR" dirty="0"/>
              <a:t>(Jeu collectif)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 Regular"/>
              </a:rPr>
              <a:t>Jeux musicaux </a:t>
            </a:r>
          </a:p>
          <a:p>
            <a:r>
              <a:rPr lang="fr-FR" dirty="0">
                <a:cs typeface="Roboto Regular"/>
              </a:rPr>
              <a:t>Statut, cerceaux, etc.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latin typeface="Roboto"/>
              </a:rPr>
              <a:t>Création de dessins à l’encre </a:t>
            </a:r>
            <a:r>
              <a:rPr lang="fr-FR" dirty="0" err="1">
                <a:latin typeface="Roboto"/>
              </a:rPr>
              <a:t>color</a:t>
            </a:r>
            <a:endParaRPr lang="fr-FR" dirty="0">
              <a:cs typeface="Roboto Regular"/>
            </a:endParaRP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Poissons-pécheurs </a:t>
            </a:r>
          </a:p>
          <a:p>
            <a:r>
              <a:rPr lang="fr-FR" dirty="0"/>
              <a:t>(jeu collectif)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Création de fleurs </a:t>
            </a:r>
          </a:p>
          <a:p>
            <a:r>
              <a:rPr lang="fr-FR" dirty="0"/>
              <a:t>2/3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/>
              <a:t>Jeu de cartes</a:t>
            </a:r>
          </a:p>
          <a:p>
            <a:r>
              <a:rPr lang="fr-FR" dirty="0" err="1"/>
              <a:t>Uno</a:t>
            </a:r>
            <a:r>
              <a:rPr lang="fr-FR" dirty="0"/>
              <a:t>,</a:t>
            </a:r>
          </a:p>
          <a:p>
            <a:r>
              <a:rPr lang="fr-FR" dirty="0" err="1"/>
              <a:t>Halli</a:t>
            </a:r>
            <a:r>
              <a:rPr lang="fr-FR" dirty="0"/>
              <a:t> Galli, </a:t>
            </a:r>
          </a:p>
          <a:p>
            <a:r>
              <a:rPr lang="fr-FR" dirty="0" err="1"/>
              <a:t>Cocofolie</a:t>
            </a:r>
            <a:endParaRPr lang="fr-FR" dirty="0">
              <a:cs typeface="Roboto Regular"/>
            </a:endParaRP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Fabrication de papillons </a:t>
            </a:r>
            <a:endParaRPr lang="fr-FR" dirty="0">
              <a:cs typeface="Roboto Regular"/>
            </a:endParaRP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/>
              <a:t>Cerceaux musicaux </a:t>
            </a:r>
          </a:p>
          <a:p>
            <a:r>
              <a:rPr lang="fr-FR" dirty="0"/>
              <a:t>(jeu collectif)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Petits jeux  </a:t>
            </a:r>
          </a:p>
          <a:p>
            <a:r>
              <a:rPr lang="fr-FR" dirty="0"/>
              <a:t>Chat ballon,</a:t>
            </a:r>
          </a:p>
          <a:p>
            <a:r>
              <a:rPr lang="fr-FR" dirty="0"/>
              <a:t>Parcours, </a:t>
            </a:r>
          </a:p>
          <a:p>
            <a:r>
              <a:rPr lang="fr-FR" dirty="0"/>
              <a:t>facteur </a:t>
            </a:r>
          </a:p>
          <a:p>
            <a:r>
              <a:rPr lang="fr-FR" dirty="0"/>
              <a:t>(Jeu collectif)</a:t>
            </a:r>
          </a:p>
          <a:p>
            <a:r>
              <a:rPr lang="fr-FR" dirty="0"/>
              <a:t>2/3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costumes médiévales 1/2 </a:t>
            </a:r>
          </a:p>
          <a:p>
            <a:endParaRPr lang="en-US" dirty="0"/>
          </a:p>
          <a:p>
            <a:r>
              <a:rPr lang="en-US" dirty="0"/>
              <a:t>Statue </a:t>
            </a:r>
            <a:r>
              <a:rPr lang="en-US"/>
              <a:t>Mediéval</a:t>
            </a:r>
            <a:r>
              <a:rPr lang="fr-FR" dirty="0"/>
              <a:t>e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Fabrication de vitraux 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120342" y="4021928"/>
            <a:ext cx="1512916" cy="2098561"/>
          </a:xfrm>
        </p:spPr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Sortie </a:t>
            </a:r>
          </a:p>
          <a:p>
            <a:r>
              <a:rPr lang="fr-FR" dirty="0"/>
              <a:t>Château de Blandy </a:t>
            </a:r>
          </a:p>
          <a:p>
            <a:r>
              <a:rPr lang="fr-FR" dirty="0"/>
              <a:t>A Blandy-les-Tours</a:t>
            </a:r>
          </a:p>
          <a:p>
            <a:r>
              <a:rPr lang="fr-FR" sz="1200" dirty="0"/>
              <a:t>(16 places MS/GS) </a:t>
            </a:r>
          </a:p>
          <a:p>
            <a:r>
              <a:rPr lang="fr-FR" dirty="0"/>
              <a:t>(8 places PS)</a:t>
            </a:r>
          </a:p>
          <a:p>
            <a:endParaRPr lang="fr-FR" dirty="0"/>
          </a:p>
          <a:p>
            <a:r>
              <a:rPr lang="fr-FR" dirty="0"/>
              <a:t> </a:t>
            </a:r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 </a:t>
            </a:r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cs typeface="Roboto Regular"/>
              </a:rPr>
              <a:t>Maquillage éphémère sur le carnaval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Initiation au Yoga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47194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 Jeux de balles </a:t>
            </a:r>
          </a:p>
          <a:p>
            <a:r>
              <a:rPr lang="fr-FR" dirty="0"/>
              <a:t>Chats glacé, tomate ketchup, etc. </a:t>
            </a:r>
          </a:p>
          <a:p>
            <a:r>
              <a:rPr lang="fr-FR" dirty="0"/>
              <a:t>(Jeu collectif)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Jeu du miroir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 maternelle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13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Initiation au théâtre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Réalisation de coccinelles murale</a:t>
            </a:r>
            <a:r>
              <a:rPr lang="fr-FR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fr-FR" dirty="0"/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Lecture de contes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Petits jeux de cour </a:t>
            </a:r>
          </a:p>
          <a:p>
            <a:r>
              <a:rPr lang="fr-FR" dirty="0"/>
              <a:t>123 soleil, relais, mimes, etc.</a:t>
            </a:r>
          </a:p>
          <a:p>
            <a:r>
              <a:rPr lang="fr-FR" dirty="0"/>
              <a:t>(Jeu collectif)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 Regular"/>
              </a:rPr>
              <a:t>Jeux musicaux </a:t>
            </a:r>
          </a:p>
          <a:p>
            <a:r>
              <a:rPr lang="fr-FR" dirty="0">
                <a:cs typeface="Roboto Regular"/>
              </a:rPr>
              <a:t>Statut, cerceaux, etc.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latin typeface="Roboto"/>
              </a:rPr>
              <a:t>Création de dessins à l’encre </a:t>
            </a:r>
            <a:r>
              <a:rPr lang="fr-FR" dirty="0" err="1">
                <a:latin typeface="Roboto"/>
              </a:rPr>
              <a:t>color</a:t>
            </a:r>
            <a:endParaRPr lang="fr-FR" dirty="0">
              <a:cs typeface="Roboto Regular"/>
            </a:endParaRP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Poissons-pécheurs </a:t>
            </a:r>
          </a:p>
          <a:p>
            <a:r>
              <a:rPr lang="fr-FR" dirty="0"/>
              <a:t>(jeu collectif)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Création de fleurs </a:t>
            </a:r>
          </a:p>
          <a:p>
            <a:r>
              <a:rPr lang="fr-FR" dirty="0"/>
              <a:t>3/3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/>
              <a:t>Jeu de cartes</a:t>
            </a:r>
          </a:p>
          <a:p>
            <a:r>
              <a:rPr lang="fr-FR" dirty="0" err="1"/>
              <a:t>Uno</a:t>
            </a:r>
            <a:r>
              <a:rPr lang="fr-FR" dirty="0"/>
              <a:t>,</a:t>
            </a:r>
          </a:p>
          <a:p>
            <a:r>
              <a:rPr lang="fr-FR" dirty="0" err="1"/>
              <a:t>Halli</a:t>
            </a:r>
            <a:r>
              <a:rPr lang="fr-FR" dirty="0"/>
              <a:t> Galli, </a:t>
            </a:r>
          </a:p>
          <a:p>
            <a:r>
              <a:rPr lang="fr-FR" dirty="0" err="1"/>
              <a:t>Cocofolie</a:t>
            </a:r>
            <a:endParaRPr lang="fr-FR" dirty="0">
              <a:cs typeface="Roboto Regular"/>
            </a:endParaRP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Fabrication de papillons </a:t>
            </a:r>
            <a:endParaRPr lang="fr-FR" dirty="0">
              <a:cs typeface="Roboto Regular"/>
            </a:endParaRP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/>
              <a:t>Cerceaux musicaux </a:t>
            </a:r>
          </a:p>
          <a:p>
            <a:r>
              <a:rPr lang="fr-FR" dirty="0"/>
              <a:t>(jeu collectif)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Petits </a:t>
            </a:r>
            <a:r>
              <a:rPr lang="fr-FR"/>
              <a:t>jeux  </a:t>
            </a:r>
            <a:endParaRPr lang="fr-FR" dirty="0"/>
          </a:p>
          <a:p>
            <a:r>
              <a:rPr lang="fr-FR" dirty="0"/>
              <a:t>Chat ballon,</a:t>
            </a:r>
          </a:p>
          <a:p>
            <a:r>
              <a:rPr lang="fr-FR" dirty="0"/>
              <a:t>Parcours, </a:t>
            </a:r>
          </a:p>
          <a:p>
            <a:r>
              <a:rPr lang="fr-FR" dirty="0"/>
              <a:t>facteur </a:t>
            </a:r>
          </a:p>
          <a:p>
            <a:r>
              <a:rPr lang="fr-FR" dirty="0"/>
              <a:t>(Jeu collectif)</a:t>
            </a:r>
          </a:p>
          <a:p>
            <a:r>
              <a:rPr lang="fr-FR" dirty="0"/>
              <a:t>3/3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120342" y="1432158"/>
            <a:ext cx="1512916" cy="2322000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costumes médiévales </a:t>
            </a:r>
          </a:p>
          <a:p>
            <a:r>
              <a:rPr lang="fr-FR" dirty="0"/>
              <a:t>2/2 </a:t>
            </a:r>
          </a:p>
          <a:p>
            <a:endParaRPr lang="en-US" dirty="0"/>
          </a:p>
          <a:p>
            <a:r>
              <a:rPr lang="en-US" dirty="0"/>
              <a:t>Dragon</a:t>
            </a:r>
            <a:r>
              <a:rPr lang="fr-FR" dirty="0"/>
              <a:t> 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Fabrication de mini-dragons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0000" tIns="45720" rIns="91440" bIns="45720" anchor="t">
            <a:norm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A la recherche des anneaux perdus </a:t>
            </a:r>
          </a:p>
          <a:p>
            <a:r>
              <a:rPr lang="fr-FR" dirty="0">
                <a:solidFill>
                  <a:srgbClr val="7030A0"/>
                </a:solidFill>
                <a:cs typeface="Roboto"/>
              </a:rPr>
              <a:t>(grand jeu) </a:t>
            </a:r>
          </a:p>
          <a:p>
            <a:endParaRPr lang="fr-FR" dirty="0">
              <a:solidFill>
                <a:srgbClr val="7030A0"/>
              </a:solidFill>
              <a:cs typeface="Roboto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solidFill>
                <a:srgbClr val="7030A0"/>
              </a:solidFill>
              <a:cs typeface="Roboto"/>
            </a:endParaRPr>
          </a:p>
          <a:p>
            <a:endParaRPr lang="fr-FR" dirty="0">
              <a:solidFill>
                <a:srgbClr val="7030A0"/>
              </a:solidFill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cs typeface="Roboto Regular"/>
              </a:rPr>
              <a:t>Maquillage éphémère sur le carnaval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Initiation au Yoga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77098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Préparation battle de danse</a:t>
            </a:r>
          </a:p>
          <a:p>
            <a:r>
              <a:rPr lang="fr-FR" dirty="0"/>
              <a:t>CP-CE1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Jeux de ballons </a:t>
            </a:r>
          </a:p>
          <a:p>
            <a:r>
              <a:rPr lang="fr-FR" dirty="0"/>
              <a:t>Balle assise</a:t>
            </a:r>
          </a:p>
          <a:p>
            <a:r>
              <a:rPr lang="fr-FR" dirty="0"/>
              <a:t>Tic, tac boom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élémentaire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09 au 13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dessin sur tablette 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 Initiation au Badminton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Atelier Philosophie </a:t>
            </a:r>
          </a:p>
          <a:p>
            <a:r>
              <a:rPr lang="fr-FR" dirty="0"/>
              <a:t>1/6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/>
              <a:t>Lorcana</a:t>
            </a:r>
            <a:r>
              <a:rPr lang="fr-FR" dirty="0"/>
              <a:t> </a:t>
            </a:r>
          </a:p>
          <a:p>
            <a:r>
              <a:rPr lang="fr-FR" dirty="0"/>
              <a:t>(Jeu de société)</a:t>
            </a:r>
            <a:r>
              <a:rPr lang="fr-FR" dirty="0">
                <a:cs typeface="Roboto Regular"/>
              </a:rPr>
              <a:t> </a:t>
            </a: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Initiation au théâtre d’impro</a:t>
            </a:r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1/3</a:t>
            </a:r>
          </a:p>
          <a:p>
            <a:endParaRPr lang="fr-FR" dirty="0"/>
          </a:p>
          <a:p>
            <a:r>
              <a:rPr lang="fr-FR" dirty="0"/>
              <a:t> Préparation battle de danse</a:t>
            </a:r>
          </a:p>
          <a:p>
            <a:r>
              <a:rPr lang="fr-FR" dirty="0"/>
              <a:t>CE2-CM1-CM2 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1/3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Créations personnalisées pour l’accueil  </a:t>
            </a: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au Ping-pong 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Initiation </a:t>
            </a:r>
          </a:p>
          <a:p>
            <a:r>
              <a:rPr lang="fr-FR" dirty="0"/>
              <a:t>Tir à l’arc</a:t>
            </a:r>
          </a:p>
          <a:p>
            <a:r>
              <a:rPr lang="fr-FR" dirty="0"/>
              <a:t>1/3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0000" tIns="45720" rIns="91440" bIns="45720" anchor="t">
            <a:normAutofit fontScale="77500" lnSpcReduction="20000"/>
          </a:bodyPr>
          <a:lstStyle/>
          <a:p>
            <a:r>
              <a:rPr lang="fr-FR" dirty="0"/>
              <a:t>Sensibilisation théâtrale Médiévale fantasy </a:t>
            </a:r>
          </a:p>
          <a:p>
            <a:pPr algn="ctr"/>
            <a:endParaRPr lang="fr-FR" dirty="0">
              <a:cs typeface="Roboto Regular"/>
            </a:endParaRPr>
          </a:p>
          <a:p>
            <a:r>
              <a:rPr lang="fr-FR" dirty="0"/>
              <a:t>Confection de flèches médiévales 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Sensibilisation sur le harcèlement scolaire </a:t>
            </a:r>
          </a:p>
          <a:p>
            <a:r>
              <a:rPr lang="fr-FR" dirty="0"/>
              <a:t>Création d’une grande affiche </a:t>
            </a:r>
          </a:p>
          <a:p>
            <a:endParaRPr lang="fr-FR" dirty="0"/>
          </a:p>
          <a:p>
            <a:r>
              <a:rPr lang="fr-FR"/>
              <a:t>Le sol c’est de la lave</a:t>
            </a:r>
            <a:endParaRPr lang="fr-FR" dirty="0"/>
          </a:p>
          <a:p>
            <a:r>
              <a:rPr lang="fr-FR" dirty="0"/>
              <a:t>(Jeu collectif)</a:t>
            </a:r>
          </a:p>
          <a:p>
            <a:endParaRPr lang="fr-FR" dirty="0">
              <a:cs typeface="Roboto Regular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0000" tIns="45720" rIns="91440" bIns="45720" anchor="t">
            <a:normAutofit lnSpcReduction="10000"/>
          </a:bodyPr>
          <a:lstStyle/>
          <a:p>
            <a:r>
              <a:rPr lang="fr-FR" dirty="0"/>
              <a:t>Création de Runes 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Le combat des boucliers </a:t>
            </a:r>
          </a:p>
          <a:p>
            <a:r>
              <a:rPr lang="fr-FR" dirty="0">
                <a:cs typeface="Roboto"/>
              </a:rPr>
              <a:t>(Jeu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Fabrication de couronnes magiques </a:t>
            </a:r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Tournoi de fléchettes </a:t>
            </a:r>
          </a:p>
          <a:p>
            <a:r>
              <a:rPr lang="fr-FR" dirty="0">
                <a:cs typeface="Roboto Regular"/>
              </a:rPr>
              <a:t>1/3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 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89314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Préparation battle de danse</a:t>
            </a:r>
          </a:p>
          <a:p>
            <a:r>
              <a:rPr lang="fr-FR" dirty="0"/>
              <a:t>CP-CE1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Jeux de ballons </a:t>
            </a:r>
          </a:p>
          <a:p>
            <a:r>
              <a:rPr lang="fr-FR" dirty="0"/>
              <a:t>Balle assise</a:t>
            </a:r>
          </a:p>
          <a:p>
            <a:r>
              <a:rPr lang="fr-FR" dirty="0"/>
              <a:t>Tic, tac boom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élémentaire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16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dessin sur tablette 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 Initiation au Badminton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Atelier Philosophie</a:t>
            </a:r>
          </a:p>
          <a:p>
            <a:r>
              <a:rPr lang="fr-FR" dirty="0"/>
              <a:t>2/6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/>
              <a:t>Lorcana</a:t>
            </a:r>
            <a:r>
              <a:rPr lang="fr-FR" dirty="0"/>
              <a:t> </a:t>
            </a:r>
          </a:p>
          <a:p>
            <a:r>
              <a:rPr lang="fr-FR" dirty="0"/>
              <a:t>(Jeu de société)</a:t>
            </a:r>
            <a:r>
              <a:rPr lang="fr-FR" dirty="0">
                <a:cs typeface="Roboto Regular"/>
              </a:rPr>
              <a:t>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Initiation au théâtre d’impro</a:t>
            </a:r>
            <a:endParaRPr lang="fr-FR" dirty="0">
              <a:latin typeface="Roboto"/>
            </a:endParaRP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 Préparation battle de danse</a:t>
            </a:r>
          </a:p>
          <a:p>
            <a:r>
              <a:rPr lang="fr-FR" dirty="0"/>
              <a:t>CE2-CM1-CM2 </a:t>
            </a:r>
          </a:p>
          <a:p>
            <a:r>
              <a:rPr lang="fr-FR" dirty="0"/>
              <a:t>2/3</a:t>
            </a:r>
            <a:r>
              <a:rPr lang="fr-FR" dirty="0">
                <a:latin typeface="Roboto"/>
                <a:ea typeface="Roboto"/>
                <a:cs typeface="Roboto"/>
              </a:rPr>
              <a:t>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Créations personnalisées pour l’accueil 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au Ping-pong 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Initiation </a:t>
            </a:r>
          </a:p>
          <a:p>
            <a:r>
              <a:rPr lang="fr-FR" dirty="0"/>
              <a:t>Tir à l’arc</a:t>
            </a:r>
          </a:p>
          <a:p>
            <a:r>
              <a:rPr lang="fr-FR" dirty="0"/>
              <a:t>2/3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0000" tIns="45720" rIns="91440" bIns="45720" anchor="t">
            <a:normAutofit fontScale="92500" lnSpcReduction="10000"/>
          </a:bodyPr>
          <a:lstStyle/>
          <a:p>
            <a:r>
              <a:rPr lang="fr-FR" dirty="0"/>
              <a:t>Création d’une maquette de château 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Dragons / chevaliers / Princesses </a:t>
            </a:r>
          </a:p>
          <a:p>
            <a:r>
              <a:rPr lang="fr-FR" dirty="0"/>
              <a:t>(Jeu collectif)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Confection de bracelets de diamants </a:t>
            </a:r>
            <a:endParaRPr lang="fr-FR" dirty="0">
              <a:cs typeface="Roboto Regular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0000" tIns="45720" rIns="91440" bIns="45720" anchor="t">
            <a:normAutofit fontScale="92500" lnSpcReduction="10000"/>
          </a:bodyPr>
          <a:lstStyle/>
          <a:p>
            <a:r>
              <a:rPr lang="fr-FR" dirty="0"/>
              <a:t>Initiation à l’escrime médiévale 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Fabrication de marques pages Narnia 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Le parcours du chevalier </a:t>
            </a:r>
          </a:p>
          <a:p>
            <a:r>
              <a:rPr lang="fr-FR" dirty="0"/>
              <a:t>(Jeu de société)</a:t>
            </a:r>
            <a:r>
              <a:rPr lang="fr-FR" dirty="0">
                <a:cs typeface="Roboto Regular"/>
              </a:rPr>
              <a:t> 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Tournoi de fléchettes </a:t>
            </a:r>
          </a:p>
          <a:p>
            <a:r>
              <a:rPr lang="fr-FR" dirty="0"/>
              <a:t>2/3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 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09936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Préparation battle de danse</a:t>
            </a:r>
          </a:p>
          <a:p>
            <a:r>
              <a:rPr lang="fr-FR" dirty="0"/>
              <a:t>CP-CE1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Jeux de ballons </a:t>
            </a:r>
          </a:p>
          <a:p>
            <a:r>
              <a:rPr lang="fr-FR" dirty="0"/>
              <a:t>Balle assise</a:t>
            </a:r>
          </a:p>
          <a:p>
            <a:r>
              <a:rPr lang="fr-FR" dirty="0"/>
              <a:t>Tic, tac boom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élémentaire Jacques Chirac</a:t>
            </a:r>
            <a:br>
              <a:rPr lang="fr-FR" sz="2000" dirty="0"/>
            </a:br>
            <a:r>
              <a:rPr lang="fr-FR" sz="2000" dirty="0">
                <a:latin typeface="The Bold Font"/>
              </a:rPr>
              <a:t>du 23 au 27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 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dessin sur tablette 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 Initiation au Badminton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Atelier Philosophie</a:t>
            </a:r>
          </a:p>
          <a:p>
            <a:r>
              <a:rPr lang="fr-FR" dirty="0"/>
              <a:t> 3/6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/>
              <a:t>Lorcana</a:t>
            </a:r>
            <a:r>
              <a:rPr lang="fr-FR" dirty="0"/>
              <a:t> </a:t>
            </a:r>
          </a:p>
          <a:p>
            <a:r>
              <a:rPr lang="fr-FR" dirty="0"/>
              <a:t>(Jeu de société)</a:t>
            </a:r>
            <a:r>
              <a:rPr lang="fr-FR" dirty="0">
                <a:cs typeface="Roboto Regular"/>
              </a:rPr>
              <a:t>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Initiation au théâtre d’impro</a:t>
            </a:r>
            <a:endParaRPr lang="fr-FR" dirty="0">
              <a:latin typeface="Roboto"/>
            </a:endParaRP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 Préparation battle de danse</a:t>
            </a:r>
          </a:p>
          <a:p>
            <a:r>
              <a:rPr lang="fr-FR" dirty="0"/>
              <a:t>CE2-CM1-CM2 </a:t>
            </a:r>
          </a:p>
          <a:p>
            <a:r>
              <a:rPr lang="fr-FR" dirty="0"/>
              <a:t>3/3</a:t>
            </a:r>
            <a:r>
              <a:rPr lang="fr-FR" dirty="0">
                <a:latin typeface="Roboto"/>
                <a:ea typeface="Roboto"/>
                <a:cs typeface="Roboto"/>
              </a:rPr>
              <a:t> 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Créations personnalisées pour l’accueil 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</a:t>
            </a:r>
            <a:r>
              <a:rPr lang="fr-FR" dirty="0">
                <a:latin typeface="Roboto Regular"/>
                <a:cs typeface="Roboto Regular"/>
              </a:rPr>
              <a:t>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au Ping-pong 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Initiation </a:t>
            </a:r>
          </a:p>
          <a:p>
            <a:r>
              <a:rPr lang="fr-FR" dirty="0"/>
              <a:t>Tir à l’arc</a:t>
            </a:r>
          </a:p>
          <a:p>
            <a:r>
              <a:rPr lang="fr-FR" dirty="0"/>
              <a:t>3/3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>
                <a:latin typeface="Roboto"/>
              </a:rPr>
              <a:t>Boites à jouer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0000" tIns="45720" rIns="91440" bIns="45720" anchor="t">
            <a:normAutofit fontScale="92500" lnSpcReduction="10000"/>
          </a:bodyPr>
          <a:lstStyle/>
          <a:p>
            <a:r>
              <a:rPr lang="fr-FR" dirty="0"/>
              <a:t> Création de petites marionnettes fées/lutins 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La défense du château </a:t>
            </a:r>
          </a:p>
          <a:p>
            <a:r>
              <a:rPr lang="fr-FR" dirty="0"/>
              <a:t>(Jeu collectif) </a:t>
            </a:r>
          </a:p>
          <a:p>
            <a:endParaRPr lang="fr-FR" dirty="0">
              <a:cs typeface="Roboto Regular"/>
            </a:endParaRPr>
          </a:p>
          <a:p>
            <a:r>
              <a:rPr lang="fr-FR" dirty="0"/>
              <a:t>Fabrication de Talismans de protection </a:t>
            </a:r>
            <a:endParaRPr lang="fr-FR" dirty="0">
              <a:cs typeface="Roboto Regular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120342" y="4021928"/>
            <a:ext cx="1512916" cy="2098561"/>
          </a:xfrm>
        </p:spPr>
        <p:txBody>
          <a:bodyPr lIns="90000" tIns="45720" rIns="91440" bIns="45720" anchor="t">
            <a:normAutofit fontScale="92500"/>
          </a:bodyPr>
          <a:lstStyle/>
          <a:p>
            <a:r>
              <a:rPr lang="fr-FR" dirty="0"/>
              <a:t>Création d’œufs de dragons 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Jouer des scénettes sur le médiéval fantasy 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Confection de potions magiques </a:t>
            </a:r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 Regular"/>
              </a:rPr>
              <a:t>Tournoi de fléchettes </a:t>
            </a:r>
          </a:p>
          <a:p>
            <a:r>
              <a:rPr lang="fr-FR" dirty="0"/>
              <a:t>3/3</a:t>
            </a:r>
          </a:p>
          <a:p>
            <a:endParaRPr lang="fr-FR" dirty="0">
              <a:cs typeface="Roboto Regular"/>
            </a:endParaRPr>
          </a:p>
          <a:p>
            <a:r>
              <a:rPr lang="fr-FR" dirty="0">
                <a:cs typeface="Roboto Regular"/>
              </a:rPr>
              <a:t>Accès libre </a:t>
            </a:r>
          </a:p>
          <a:p>
            <a:r>
              <a:rPr lang="fr-FR" dirty="0">
                <a:cs typeface="Roboto Regular"/>
              </a:rPr>
              <a:t>Zones animées 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86925832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Hebdo Periscolaire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hebdo perisc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96c4f5-75bd-4f2c-8809-f189bf3db242">
      <UserInfo>
        <DisplayName/>
        <AccountId xsi:nil="true"/>
        <AccountType/>
      </UserInfo>
    </SharedWithUsers>
    <TaxCatchAll xmlns="1096c4f5-75bd-4f2c-8809-f189bf3db242" xsi:nil="true"/>
    <lcf76f155ced4ddcb4097134ff3c332f xmlns="73fdfa78-348b-4177-aa5a-16ff7b86527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CF9F87B7CC6418257B1E74FF6E462" ma:contentTypeVersion="18" ma:contentTypeDescription="Crée un document." ma:contentTypeScope="" ma:versionID="10f25c5b8938e1cf300f5e595dec3e27">
  <xsd:schema xmlns:xsd="http://www.w3.org/2001/XMLSchema" xmlns:xs="http://www.w3.org/2001/XMLSchema" xmlns:p="http://schemas.microsoft.com/office/2006/metadata/properties" xmlns:ns2="73fdfa78-348b-4177-aa5a-16ff7b86527f" xmlns:ns3="1096c4f5-75bd-4f2c-8809-f189bf3db242" targetNamespace="http://schemas.microsoft.com/office/2006/metadata/properties" ma:root="true" ma:fieldsID="ce533a0b9cce5e70f55e934c38dfbd87" ns2:_="" ns3:_="">
    <xsd:import namespace="73fdfa78-348b-4177-aa5a-16ff7b86527f"/>
    <xsd:import namespace="1096c4f5-75bd-4f2c-8809-f189bf3db2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fa78-348b-4177-aa5a-16ff7b865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6c4f5-75bd-4f2c-8809-f189bf3db2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539287d-3700-4e53-806c-818617a27707}" ma:internalName="TaxCatchAll" ma:showField="CatchAllData" ma:web="1096c4f5-75bd-4f2c-8809-f189bf3db2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ACB0E3-CCCA-4B86-A16E-729EAE604BE7}">
  <ds:schemaRefs>
    <ds:schemaRef ds:uri="1096c4f5-75bd-4f2c-8809-f189bf3db242"/>
    <ds:schemaRef ds:uri="73fdfa78-348b-4177-aa5a-16ff7b86527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F890ED9-AAC3-4FE7-A8B0-E399310538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6DC2FC-0062-4D5C-80B8-917D9A563B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fdfa78-348b-4177-aa5a-16ff7b86527f"/>
    <ds:schemaRef ds:uri="1096c4f5-75bd-4f2c-8809-f189bf3db2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950</TotalTime>
  <Words>2536</Words>
  <Application>Microsoft Office PowerPoint</Application>
  <PresentationFormat>Format A4 (210 x 297 mm)</PresentationFormat>
  <Paragraphs>1022</Paragraphs>
  <Slides>12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22" baseType="lpstr">
      <vt:lpstr>MS Mincho</vt:lpstr>
      <vt:lpstr>Arial</vt:lpstr>
      <vt:lpstr>Calibri</vt:lpstr>
      <vt:lpstr>Roboto</vt:lpstr>
      <vt:lpstr>Roboto Bk</vt:lpstr>
      <vt:lpstr>Roboto Regular</vt:lpstr>
      <vt:lpstr>The Bold Font</vt:lpstr>
      <vt:lpstr>Programmes Hebdo</vt:lpstr>
      <vt:lpstr>Hebdo Periscolaire </vt:lpstr>
      <vt:lpstr>hebdo perisco</vt:lpstr>
      <vt:lpstr>     Accueil de loisirs maternelle Jacques Chirac du 09 au 13 mars 2026</vt:lpstr>
      <vt:lpstr>     Accueil de loisirs maternelle Jacques Chirac du 16 au 20 mars 2026</vt:lpstr>
      <vt:lpstr>     Accueil de loisirs maternelle Jacques Chirac du 23 au 27 mars 2026</vt:lpstr>
      <vt:lpstr>     Accueil de loisirs maternelle Jacques Chirac du 30 mars au 03 avril 2026</vt:lpstr>
      <vt:lpstr>     Accueil de loisirs maternelle Jacques Chirac du 06 au 10 avril 2026</vt:lpstr>
      <vt:lpstr>     Accueil de loisirs maternelle Jacques Chirac du 13 au 17 avril 2026</vt:lpstr>
      <vt:lpstr>Accueil de loisirs élémentaire Jacques Chirac du 09 au 13 mars 2026</vt:lpstr>
      <vt:lpstr>Accueil de loisirs élémentaire Jacques Chirac du 16 au 20 mars 2026</vt:lpstr>
      <vt:lpstr>Accueil de loisirs élémentaire Jacques Chirac du 23 au 27 mars 2026</vt:lpstr>
      <vt:lpstr>Accueil de loisirs élémentaire Jacques Chirac du 30 mars au 03 avril 2026</vt:lpstr>
      <vt:lpstr>Accueil de loisirs élémentaire Jacques Chirac du 06 au 10 avril 2026</vt:lpstr>
      <vt:lpstr>Accueil de loisirs élémentaire Jacques Chirac du 13 au 17 avril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Mélanie DEL VECCHIO</cp:lastModifiedBy>
  <cp:revision>23</cp:revision>
  <cp:lastPrinted>2022-09-28T09:19:15Z</cp:lastPrinted>
  <dcterms:created xsi:type="dcterms:W3CDTF">2017-10-10T15:02:29Z</dcterms:created>
  <dcterms:modified xsi:type="dcterms:W3CDTF">2026-03-05T09:08:20Z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0x010100D9BCF9F87B7CC6418257B1E74FF6E462</vt:lpwstr>
  </property>
  <property fmtid="{D5CDD505-2E9C-101B-9397-08002B2CF9AE}" pid="3" name="Order">
    <vt:r8>342600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lien hyper texte">
    <vt:lpwstr>, </vt:lpwstr>
  </property>
  <property fmtid="{D5CDD505-2E9C-101B-9397-08002B2CF9AE}" pid="11" name="MediaServiceImageTags">
    <vt:lpwstr/>
  </property>
</Properties>
</file>