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  <p:sldMasterId id="2147483674" r:id="rId5"/>
    <p:sldMasterId id="2147483677" r:id="rId6"/>
  </p:sldMasterIdLst>
  <p:notesMasterIdLst>
    <p:notesMasterId r:id="rId19"/>
  </p:notesMasterIdLst>
  <p:sldIdLst>
    <p:sldId id="264" r:id="rId7"/>
    <p:sldId id="263" r:id="rId8"/>
    <p:sldId id="276" r:id="rId9"/>
    <p:sldId id="277" r:id="rId10"/>
    <p:sldId id="278" r:id="rId11"/>
    <p:sldId id="279" r:id="rId12"/>
    <p:sldId id="267" r:id="rId13"/>
    <p:sldId id="268" r:id="rId14"/>
    <p:sldId id="265" r:id="rId15"/>
    <p:sldId id="269" r:id="rId16"/>
    <p:sldId id="270" r:id="rId17"/>
    <p:sldId id="280" r:id="rId18"/>
  </p:sldIdLst>
  <p:sldSz cx="9906000" cy="6858000" type="A4"/>
  <p:notesSz cx="6858000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1B8185C-3CA7-C45A-5ED6-CBEACB9D659D}" name="Mélanie DEL VECCHIO" initials="MD" userId="S::melanie.chrismant@dso.ifac.asso.fr::e388e2b4-5ba9-4f80-b035-a40e534a0cb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cole le Clos Saint-Georges" initials="ElCS" lastIdx="1" clrIdx="0">
    <p:extLst>
      <p:ext uri="{19B8F6BF-5375-455C-9EA6-DF929625EA0E}">
        <p15:presenceInfo xmlns:p15="http://schemas.microsoft.com/office/powerpoint/2012/main" userId="Ecole le Clos Saint-Georges" providerId="None"/>
      </p:ext>
    </p:extLst>
  </p:cmAuthor>
  <p:cmAuthor id="2" name="Mélanie CHRISMANT" initials="MC" lastIdx="6" clrIdx="1">
    <p:extLst>
      <p:ext uri="{19B8F6BF-5375-455C-9EA6-DF929625EA0E}">
        <p15:presenceInfo xmlns:p15="http://schemas.microsoft.com/office/powerpoint/2012/main" userId="Mélanie CHRISMAN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387"/>
    <a:srgbClr val="EEECE8"/>
    <a:srgbClr val="FAFFC2"/>
    <a:srgbClr val="BB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5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05D05B-567C-4E31-BB45-986F1BB0780D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09650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FA3B8-4B34-43AD-8BDF-B204DB02E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235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D5FB01-74D9-47DE-88EE-35B5C6B91D1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6273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B823E-E079-8665-1D24-5D8128EB7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44C7B89-EBE5-CED8-2008-C6CAE94D18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5AB728B-DF1C-A59E-5863-C83FD1FEDF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F7F27EC-3694-2551-DAC2-A358F33F81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D5FB01-74D9-47DE-88EE-35B5C6B91D10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6098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lundi-vendr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172092" y="1016206"/>
            <a:ext cx="1596044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LUNDI</a:t>
            </a:r>
          </a:p>
        </p:txBody>
      </p:sp>
      <p:sp>
        <p:nvSpPr>
          <p:cNvPr id="25" name="Rectangle 24"/>
          <p:cNvSpPr/>
          <p:nvPr userDrawn="1"/>
        </p:nvSpPr>
        <p:spPr>
          <a:xfrm>
            <a:off x="2902933" y="1011389"/>
            <a:ext cx="1596043" cy="24443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4632073" y="1002343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8092053" y="1002649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VENDREDI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72094" y="1338447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6364616" y="1001466"/>
            <a:ext cx="1602486" cy="24443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97212"/>
            <a:ext cx="9906000" cy="5607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9028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 / Groupe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47350D80-10FB-410D-9743-0E2474867E0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02935" y="1348750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16D54DC6-63CD-409F-ACD6-D5650FC0C44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33776" y="1338447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BC1735F6-E173-4740-8035-3DB5F1F2A2C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64617" y="1348750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F0B0D1B1-521D-4DE9-BA2A-5FD4CC5AE6E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95458" y="1338446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04EB5172-47C6-4188-A665-0276AA4112C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172093" y="3869623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D9A62740-8328-4AE1-9943-6DAA5FCBD14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902934" y="3822981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018DCD7-EE50-4BB2-8DEB-3E2BC25B185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25629" y="3852996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3F9583D3-92F2-47A3-8BB2-B92123E96BF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64616" y="3852995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61C3C280-3F7E-4E46-9949-B5E53164477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03603" y="3852994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F79A72D-92B6-42AF-8754-45CA3D5FC71E}"/>
              </a:ext>
            </a:extLst>
          </p:cNvPr>
          <p:cNvSpPr txBox="1"/>
          <p:nvPr userDrawn="1"/>
        </p:nvSpPr>
        <p:spPr>
          <a:xfrm>
            <a:off x="206186" y="1995054"/>
            <a:ext cx="822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14h à 16h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803E19B-64C6-48EC-8C4D-AD84AF4274C9}"/>
              </a:ext>
            </a:extLst>
          </p:cNvPr>
          <p:cNvSpPr txBox="1"/>
          <p:nvPr userDrawn="1"/>
        </p:nvSpPr>
        <p:spPr>
          <a:xfrm>
            <a:off x="198206" y="4567058"/>
            <a:ext cx="822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16h à 19h</a:t>
            </a:r>
          </a:p>
        </p:txBody>
      </p:sp>
    </p:spTree>
    <p:extLst>
      <p:ext uri="{BB962C8B-B14F-4D97-AF65-F5344CB8AC3E}">
        <p14:creationId xmlns:p14="http://schemas.microsoft.com/office/powerpoint/2010/main" val="149786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63689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68420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62698" y="1262325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3769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2620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179720" y="125041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389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0507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914400" y="1053433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1441770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70907"/>
            <a:ext cx="9906000" cy="5870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1150" y="4005148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504899" y="104403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106481" y="1046314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724698" y="1044280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326280" y="1044280"/>
            <a:ext cx="1535087" cy="18212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15986" y="1449955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15986" y="4005149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724698" y="1451267"/>
            <a:ext cx="1512916" cy="22997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724698" y="4011080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329053" y="1449955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59534" y="4008457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892231" y="377304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914400" y="1242681"/>
            <a:ext cx="3113110" cy="2166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708073" y="3772552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724697" y="1246504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20342" y="1432158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120342" y="4021928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073233" y="1235764"/>
            <a:ext cx="1540627" cy="184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092625" y="37607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71088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1160132" y="1357494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4627164" y="1345697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102196" y="1345699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6364680" y="1345698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893648" y="1345696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BECAFCA-827B-4B15-AF30-5056AD7F7D10}"/>
              </a:ext>
            </a:extLst>
          </p:cNvPr>
          <p:cNvSpPr/>
          <p:nvPr userDrawn="1"/>
        </p:nvSpPr>
        <p:spPr>
          <a:xfrm>
            <a:off x="1160132" y="3849158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5C0EF8-70D8-4E45-B546-02750CD2B119}"/>
              </a:ext>
            </a:extLst>
          </p:cNvPr>
          <p:cNvSpPr/>
          <p:nvPr userDrawn="1"/>
        </p:nvSpPr>
        <p:spPr>
          <a:xfrm>
            <a:off x="4627164" y="3837361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FA0AB14-C21E-4B7A-A437-0A652CED958B}"/>
              </a:ext>
            </a:extLst>
          </p:cNvPr>
          <p:cNvSpPr/>
          <p:nvPr userDrawn="1"/>
        </p:nvSpPr>
        <p:spPr>
          <a:xfrm>
            <a:off x="8102196" y="3837363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4421988-84EB-4497-BDE6-E0441A5DB8DE}"/>
              </a:ext>
            </a:extLst>
          </p:cNvPr>
          <p:cNvSpPr/>
          <p:nvPr userDrawn="1"/>
        </p:nvSpPr>
        <p:spPr>
          <a:xfrm>
            <a:off x="6364680" y="3837362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D4701A4-434B-4897-88F2-883451148A14}"/>
              </a:ext>
            </a:extLst>
          </p:cNvPr>
          <p:cNvSpPr/>
          <p:nvPr userDrawn="1"/>
        </p:nvSpPr>
        <p:spPr>
          <a:xfrm>
            <a:off x="2893648" y="3837360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E05386D-B8AE-4283-BEA7-BEB93231D121}"/>
              </a:ext>
            </a:extLst>
          </p:cNvPr>
          <p:cNvSpPr/>
          <p:nvPr userDrawn="1"/>
        </p:nvSpPr>
        <p:spPr>
          <a:xfrm>
            <a:off x="188421" y="1345695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21A5460-4DE1-4033-BEE4-6D2C59944D02}"/>
              </a:ext>
            </a:extLst>
          </p:cNvPr>
          <p:cNvSpPr/>
          <p:nvPr userDrawn="1"/>
        </p:nvSpPr>
        <p:spPr>
          <a:xfrm>
            <a:off x="192421" y="3837359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8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149626" y="1447564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1760332" y="1447564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7BA670-739F-4D39-821D-327CCFFA4444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CA57933-986B-480C-A33A-25981607B34B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1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889458" y="1447685"/>
            <a:ext cx="1533873" cy="228490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4112743" y="1446415"/>
            <a:ext cx="1527668" cy="22849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7330063" y="1449022"/>
            <a:ext cx="1527666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5721404" y="1449022"/>
            <a:ext cx="1527667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2500164" y="1447685"/>
            <a:ext cx="1527669" cy="22849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889458" y="3977677"/>
            <a:ext cx="1533873" cy="2148803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7330063" y="3979051"/>
            <a:ext cx="1527666" cy="214764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5721404" y="3979051"/>
            <a:ext cx="1527667" cy="21476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2500164" y="3977677"/>
            <a:ext cx="1527669" cy="21488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4112743" y="3977677"/>
            <a:ext cx="1527668" cy="21488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603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Pâte à modeler</a:t>
            </a:r>
          </a:p>
          <a:p>
            <a:r>
              <a:rPr lang="fr-FR" dirty="0"/>
              <a:t>( loisirs créatifs)</a:t>
            </a:r>
          </a:p>
          <a:p>
            <a:endParaRPr lang="fr-FR" dirty="0"/>
          </a:p>
          <a:p>
            <a:r>
              <a:rPr lang="fr-FR" dirty="0"/>
              <a:t>Poule renard vipère</a:t>
            </a:r>
          </a:p>
          <a:p>
            <a:r>
              <a:rPr lang="fr-FR" dirty="0"/>
              <a:t>( jeu sportif)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MATERNELS JULES VERNE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09/03 au 13/02/2026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cs typeface="Roboto"/>
              </a:rPr>
              <a:t>Mercredi littéraire: Le seigneur des anneaux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football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 err="1">
                <a:latin typeface="Roboto"/>
                <a:ea typeface="Roboto"/>
                <a:cs typeface="Roboto"/>
              </a:rPr>
              <a:t>Légo</a:t>
            </a:r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( jeu de construction)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Poisson, pêcheur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 de bracelets brésiliens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515986" y="4005149"/>
            <a:ext cx="1512916" cy="2098561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Initiation basketball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Chants</a:t>
            </a:r>
          </a:p>
          <a:p>
            <a:r>
              <a:rPr lang="fr-FR" dirty="0">
                <a:cs typeface="Roboto"/>
              </a:rPr>
              <a:t>( mini-chorale)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 err="1">
                <a:cs typeface="Roboto"/>
              </a:rPr>
              <a:t>Kapla</a:t>
            </a:r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( jeu de construction)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Tomate ketchup</a:t>
            </a:r>
          </a:p>
          <a:p>
            <a:r>
              <a:rPr lang="fr-FR" dirty="0">
                <a:cs typeface="Roboto"/>
              </a:rPr>
              <a:t>( 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Boîtes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Jungle speed</a:t>
            </a:r>
          </a:p>
          <a:p>
            <a:r>
              <a:rPr lang="fr-FR" dirty="0">
                <a:cs typeface="Roboto"/>
              </a:rPr>
              <a:t>( 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Parcours motricité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Initiation danse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1,2,3 soleil</a:t>
            </a:r>
          </a:p>
          <a:p>
            <a:r>
              <a:rPr lang="fr-FR" dirty="0">
                <a:cs typeface="Roboto"/>
              </a:rPr>
              <a:t>( 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Boîtes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Tous en fête pour le carnaval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(sensibilisation)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Initiation danse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Créations de masques carnaval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cs typeface="Roboto"/>
              </a:rPr>
              <a:t>La balle au capitaine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Créations d’arlequins avec gommettes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Chants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(mini-chorale)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Balle chronométrée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63368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4AF67-B2CE-F75F-1479-FAD326929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3414DCD-BDCB-D5F8-F94A-86C9B8D5B98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 pitchFamily="2" charset="0"/>
              </a:rPr>
              <a:t>Charger Tirer</a:t>
            </a:r>
          </a:p>
          <a:p>
            <a:r>
              <a:rPr lang="fr-FR" dirty="0">
                <a:cs typeface="Roboto" pitchFamily="2" charset="0"/>
              </a:rPr>
              <a:t>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 err="1">
                <a:cs typeface="Roboto" pitchFamily="2" charset="0"/>
              </a:rPr>
              <a:t>TicTacBoom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(jeu de société)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  <a:p>
            <a:endParaRPr lang="fr-FR" dirty="0">
              <a:cs typeface="Roboto" pitchFamily="2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7F81C4C3-C3D1-B72C-E2EF-B7390F54D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 JULES VERNE ÉLÉMENTAIRES 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30/03/2026 AU 03/04/2026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8830D30-ACC6-1165-8AFE-BB24A047BC3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Mercredi Spécifique: Les seigneurs des anneaux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DD5EF41-9DE4-7FAF-2459-B542C213503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Chameau/Chamois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F477F5A-FD0D-881E-85D7-90E9C4A682D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Chasse au monstre 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Double Dutch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DDE2D89-4BC2-3AE1-BE39-63990969C79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Œufs Poule Dragon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5B6BD33-F423-A744-02B1-EB99E77E77B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Poule Renard Vipère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Speed </a:t>
            </a:r>
            <a:r>
              <a:rPr lang="fr-FR" dirty="0" err="1">
                <a:cs typeface="Roboto"/>
              </a:rPr>
              <a:t>Shoes</a:t>
            </a:r>
            <a:r>
              <a:rPr lang="fr-FR" dirty="0">
                <a:cs typeface="Roboto"/>
              </a:rPr>
              <a:t> 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FDE8EEF-79C9-6F0E-235D-D046E029EB2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Kem’s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>
              <a:cs typeface="Roboto" pitchFamily="2" charset="0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72FF21D8-6C43-E9CC-FD70-7024E682EED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Tournoi Foot</a:t>
            </a:r>
          </a:p>
          <a:p>
            <a:r>
              <a:rPr lang="fr-FR" dirty="0">
                <a:cs typeface="Roboto"/>
              </a:rPr>
              <a:t>(Jeux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8 Américain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  <a:p>
            <a:r>
              <a:rPr lang="fr-FR" dirty="0">
                <a:latin typeface="Roboto"/>
                <a:ea typeface="Roboto"/>
                <a:cs typeface="Roboto"/>
              </a:rPr>
              <a:t> 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A4B9C04-79FE-60D0-B407-A6C757C3CF5A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La pêche interdite</a:t>
            </a:r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Loup Garou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 err="1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81316AB-39F2-E98C-B84E-B590B60BA01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 d'une cravate de carnaval 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(loisirs créatifs)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906ADE1F-CDC8-A143-3A86-CF74308719F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Statut Musical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BFCF265D-7F2B-9610-6353-F87BAB512E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D585C96C-8E2E-5DF6-0EB6-D8F73E4C1E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25994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B9FBB-C808-B396-F65A-A841C6E9C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CDE6423-8279-4022-DA3A-9F2926041DB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Férié</a:t>
            </a:r>
            <a:endParaRPr lang="fr-FR" dirty="0"/>
          </a:p>
          <a:p>
            <a:endParaRPr lang="fr-FR" dirty="0">
              <a:cs typeface="Roboto" pitchFamily="2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F1594C4-310E-F33C-A7F5-3ACAFB08A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 JULES VERNE ÉLÉMENTAIRES 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06/04/2026 AU 10/04/2026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06492BB-D0B1-DAF4-926C-C711263058E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Mercredi Spécifique: Les seigneurs des anneaux</a:t>
            </a:r>
            <a:endParaRPr lang="fr-FR" dirty="0"/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3ABDFF6-2FB9-0329-4EC5-F252C3BCDD6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Férié</a:t>
            </a:r>
            <a:endParaRPr lang="fr-FR" dirty="0"/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DC3A7CD-167F-8808-7DF2-2A5993D9EA6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Mikado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Tournoi de Ping Pong 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E599C09-291A-DCEE-D32C-5D7253A5DE1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Speed </a:t>
            </a:r>
            <a:r>
              <a:rPr lang="fr-FR" dirty="0" err="1">
                <a:cs typeface="Roboto"/>
              </a:rPr>
              <a:t>Shoes</a:t>
            </a:r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F91BB99-FC3A-9813-ABB9-8AA6AFAB76B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badminton </a:t>
            </a:r>
            <a:endParaRPr lang="fr-FR" dirty="0"/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Balle Américaine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50D98DAA-CE57-5490-1E1B-4E0BB6E4016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Perles à repasser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A1F8A901-316A-1B65-9E21-76B0F44B9CA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Double Dutch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Lucky Luke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  <a:p>
            <a:r>
              <a:rPr lang="fr-FR" dirty="0">
                <a:latin typeface="Roboto"/>
                <a:ea typeface="Roboto"/>
                <a:cs typeface="Roboto"/>
              </a:rPr>
              <a:t> 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E30A2D38-7849-ABCA-F33F-769FF8F705F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Chasse aux anneaux</a:t>
            </a:r>
            <a:endParaRPr lang="fr-FR" dirty="0">
              <a:solidFill>
                <a:srgbClr val="7030A0"/>
              </a:solidFill>
              <a:cs typeface="Roboto" pitchFamily="2" charset="0"/>
            </a:endParaRPr>
          </a:p>
          <a:p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(Grand jeu)</a:t>
            </a:r>
          </a:p>
          <a:p>
            <a:endParaRPr lang="fr-FR" dirty="0">
              <a:solidFill>
                <a:srgbClr val="7030A0"/>
              </a:solidFill>
              <a:latin typeface="Roboto"/>
              <a:ea typeface="Roboto"/>
              <a:cs typeface="Roboto"/>
            </a:endParaRPr>
          </a:p>
          <a:p>
            <a:r>
              <a:rPr lang="fr-FR" dirty="0" err="1">
                <a:latin typeface="Roboto"/>
                <a:ea typeface="Roboto"/>
                <a:cs typeface="Roboto"/>
              </a:rPr>
              <a:t>Rally</a:t>
            </a:r>
            <a:r>
              <a:rPr lang="fr-FR" dirty="0">
                <a:latin typeface="Roboto"/>
                <a:ea typeface="Roboto"/>
                <a:cs typeface="Roboto"/>
              </a:rPr>
              <a:t> Choco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(jeux sportif)</a:t>
            </a:r>
            <a:endParaRPr lang="fr-FR"/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 err="1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0379D63-EED8-0B66-7054-D1326678408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Statut Musical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Tournoi Puissance 4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07F657E9-A4CF-9337-8C85-C317D3B1988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8 américains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ABD6C0A9-3243-4DDA-F927-FC8DDCEEFC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70BE47F8-F8CD-4F5A-792E-255BE06B8D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43765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D712DE-C42C-87C5-C6E8-BB8D8FA9F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BCBB6DB-7F3D-6084-C949-564B63426FD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 pitchFamily="2" charset="0"/>
              </a:rPr>
              <a:t>Flag foot</a:t>
            </a:r>
          </a:p>
          <a:p>
            <a:r>
              <a:rPr lang="fr-FR" dirty="0">
                <a:cs typeface="Roboto" pitchFamily="2" charset="0"/>
              </a:rPr>
              <a:t>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 err="1">
                <a:cs typeface="Roboto" pitchFamily="2" charset="0"/>
              </a:rPr>
              <a:t>Molky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(jeu de société)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>
                <a:latin typeface="Roboto"/>
                <a:ea typeface="Roboto"/>
                <a:cs typeface="Roboto"/>
              </a:rPr>
              <a:t>Accès libre</a:t>
            </a:r>
            <a:endParaRPr lang="fr-FR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  <a:p>
            <a:endParaRPr lang="fr-FR" dirty="0">
              <a:cs typeface="Roboto" pitchFamily="2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C85B58C-5DBE-8631-D0F1-77161DBF0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 JULES VERNE ÉLÉMENTAIRES 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13/04/2026 AU 17/04/2026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19F7A30-6452-D34C-F429-F13BF4B60C7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Mercredi Spécifique: Les seigneurs des anneaux 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5B9F020-6584-49C6-54AA-4E2B3511583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Pixel 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(loisirs créatifs)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91550C-AFD6-F01A-725C-CB7DB5DB6AF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Danse Hip-Hop/ Afro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Queue du dragon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fr-FR" dirty="0"/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14F4874-4DE2-8C69-B752-D2990608DEB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Jungle Speed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12347E8-CB20-CF6F-4423-9B8C4DE09C5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handball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Killer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BBB7CB1-F813-24A7-7C24-88B26BE012F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Création de bracelets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891C4F78-62C4-3DDD-67F0-B28480A11CE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Danse Hip-Hop/ Afro</a:t>
            </a:r>
            <a:endParaRPr lang="fr-FR" dirty="0"/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/>
              </a:rPr>
              <a:t>Tournoi d’échecs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  <a:p>
            <a:r>
              <a:rPr lang="fr-FR" dirty="0">
                <a:latin typeface="Roboto"/>
                <a:ea typeface="Roboto"/>
                <a:cs typeface="Roboto"/>
              </a:rPr>
              <a:t> 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59C5E5DA-8902-C36E-062C-80E1A5F002B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Mime tout, mime-nous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d’expression)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Épervier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 err="1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B6BA21F7-8F42-5894-C469-6EBD7429FE8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Sortie dock 39 Escalade</a:t>
            </a:r>
            <a:endParaRPr lang="fr-FR" dirty="0">
              <a:cs typeface="Roboto" pitchFamily="2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Défilé et gouter </a:t>
            </a:r>
            <a:r>
              <a:rPr lang="fr-FR" dirty="0" err="1">
                <a:latin typeface="Roboto"/>
                <a:ea typeface="Roboto"/>
                <a:cs typeface="Roboto"/>
              </a:rPr>
              <a:t>amelioré</a:t>
            </a:r>
            <a:endParaRPr lang="fr-FR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33FA0DF8-4C21-CA77-BE37-73D6BBE50D9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Loup Garou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540819C2-A75E-6A99-DFC7-83A37110EF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D84E37EB-6FB3-8946-8955-9F8FD76F1F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92936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1630" y="1427907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 pitchFamily="2" charset="0"/>
              </a:rPr>
              <a:t>Uno</a:t>
            </a:r>
          </a:p>
          <a:p>
            <a:r>
              <a:rPr lang="fr-FR" dirty="0">
                <a:cs typeface="Roboto" pitchFamily="2" charset="0"/>
              </a:rPr>
              <a:t>( jeu de société)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Ecureuil en cage</a:t>
            </a:r>
          </a:p>
          <a:p>
            <a:r>
              <a:rPr lang="fr-FR" dirty="0">
                <a:cs typeface="Roboto" pitchFamily="2" charset="0"/>
              </a:rPr>
              <a:t>( jeu collectif)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maternels jules verne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16/03 au 20/03/2026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littéraire: Le Seigneur des anneaux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Chants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mini- chorale)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 err="1">
                <a:latin typeface="Roboto"/>
                <a:ea typeface="Roboto"/>
                <a:cs typeface="Roboto"/>
              </a:rPr>
              <a:t>Kapla</a:t>
            </a:r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( jeu de construction)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danse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Balle chronométrée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Comptines</a:t>
            </a:r>
          </a:p>
          <a:p>
            <a:r>
              <a:rPr lang="fr-FR" dirty="0">
                <a:cs typeface="Roboto"/>
              </a:rPr>
              <a:t> animées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Jacques a dit</a:t>
            </a:r>
          </a:p>
          <a:p>
            <a:r>
              <a:rPr lang="fr-FR" dirty="0">
                <a:cs typeface="Roboto"/>
              </a:rPr>
              <a:t>( 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 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Mon ombre me suit</a:t>
            </a:r>
          </a:p>
          <a:p>
            <a:r>
              <a:rPr lang="fr-FR" dirty="0">
                <a:cs typeface="Roboto"/>
              </a:rPr>
              <a:t>( 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Perles à l’eau</a:t>
            </a:r>
          </a:p>
          <a:p>
            <a:r>
              <a:rPr lang="fr-FR" dirty="0">
                <a:cs typeface="Roboto"/>
              </a:rPr>
              <a:t>( 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Boîtes à jouer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Chants</a:t>
            </a:r>
          </a:p>
          <a:p>
            <a:r>
              <a:rPr lang="fr-FR" dirty="0">
                <a:cs typeface="Roboto"/>
              </a:rPr>
              <a:t>(mini-chorale)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Créations de bracelets de perles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Initiation aux instruments de musique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La course aux couleurs</a:t>
            </a:r>
          </a:p>
          <a:p>
            <a:r>
              <a:rPr lang="fr-FR" dirty="0">
                <a:cs typeface="Roboto"/>
              </a:rPr>
              <a:t>( 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Boîtes à jouer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Parcours sportif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Créations de Maracas avec matériels de récup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cs typeface="Roboto"/>
              </a:rPr>
              <a:t>Créations de cartes colorées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Tous différents, tous amis</a:t>
            </a:r>
          </a:p>
          <a:p>
            <a:r>
              <a:rPr lang="fr-FR" dirty="0">
                <a:cs typeface="Roboto"/>
              </a:rPr>
              <a:t>(lutte contre la discrimination)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Créations de chenilles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Poisson pêcheur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53371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AC2CD1-17D8-E757-81F9-232F82F9C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773CB81-FF5C-A4BD-CAB7-E583FF82EE3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1631" y="1449955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 err="1">
                <a:cs typeface="Roboto" pitchFamily="2" charset="0"/>
              </a:rPr>
              <a:t>Bérêt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( 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 err="1">
                <a:cs typeface="Roboto" pitchFamily="2" charset="0"/>
              </a:rPr>
              <a:t>Kapla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( jeux de construction)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C559CF7-7C1D-7DF6-E724-D3F8D9C73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maternels jules verne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23/03 au 27/03/2026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37055B5-6A7A-0747-5238-3C1D78BC32D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littéraire; Le Seigneur des anneaux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8556C6B-D41F-9077-DA3F-7B47A51B7B7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Chants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mini- chorale)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Puzzles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131702C-4295-F0DA-3260-701F5EDD5C6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Epervier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Monsieur patate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F9B1383-4BA6-6342-13D7-DB40987FFD6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Balle assise</a:t>
            </a:r>
          </a:p>
          <a:p>
            <a:r>
              <a:rPr lang="fr-FR" dirty="0">
                <a:cs typeface="Roboto"/>
              </a:rPr>
              <a:t>( 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Créations de bracelets de perles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 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E9F9B9E-AA34-5D48-1E13-3B4D54607FB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Initiation aux instruments de musique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Ecureuil en cage</a:t>
            </a:r>
          </a:p>
          <a:p>
            <a:r>
              <a:rPr lang="fr-FR" dirty="0">
                <a:cs typeface="Roboto"/>
              </a:rPr>
              <a:t>( 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Boîtes à jouer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24D824B-2E3D-13DC-1C36-C3742B74684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Chants</a:t>
            </a:r>
          </a:p>
          <a:p>
            <a:r>
              <a:rPr lang="fr-FR" dirty="0">
                <a:cs typeface="Roboto"/>
              </a:rPr>
              <a:t>( mini-chorale)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Initiation </a:t>
            </a:r>
            <a:r>
              <a:rPr lang="fr-FR" dirty="0" err="1">
                <a:cs typeface="Roboto"/>
              </a:rPr>
              <a:t>frizbee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7CA1AB51-BD5C-0C51-D7C3-B750926C8CF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Dauphin dauphine</a:t>
            </a:r>
          </a:p>
          <a:p>
            <a:r>
              <a:rPr lang="fr-FR" dirty="0">
                <a:cs typeface="Roboto"/>
              </a:rPr>
              <a:t>( 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Initiation danse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Boîtes à jouer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B511A0CE-4312-9AD6-CB70-C1ADE54FE53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Créations de chapeaux de carnaval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Plantation tournesol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(potager)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8068810-59DC-E32B-9C8E-1CB240CD938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cs typeface="Roboto"/>
              </a:rPr>
              <a:t>Initiation instruments de musique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Créations de couronnes de carnaval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1338C601-FFC7-3F1A-2A13-33107B28FD3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Parcours motricité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Le lynx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jeux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63D0FD1F-7F4B-5667-A86B-C83C446613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2B8B3A1D-9E00-5F69-FFC2-CBF5DC02C2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41590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1FACD-8822-46B6-F394-22CEC78806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E22934A-E3D1-1FF1-61D6-50E1DD286CA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1631" y="1449955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 err="1">
                <a:cs typeface="Roboto" pitchFamily="2" charset="0"/>
              </a:rPr>
              <a:t>Kapla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( jeu de construction)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Courses échasses</a:t>
            </a:r>
          </a:p>
          <a:p>
            <a:r>
              <a:rPr lang="fr-FR" dirty="0">
                <a:cs typeface="Roboto" pitchFamily="2" charset="0"/>
              </a:rPr>
              <a:t>( jeu collectif)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FDA0427-C71D-FCEB-B3DA-1E66550A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maternels jules verne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30/01 au 03/04/2026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045C957-D067-FE9F-0A21-6297A1F0E51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littéraire: Le seigneur des anneaux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11101B1-1638-9EC2-67F4-214DD7F2D01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Chants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mini- chorale)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Perles à repasser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loisirs créatifs)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D44315D-F8EB-0EAB-E8C1-72DFCADA676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Scoubidou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loisirs créatifs)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Initiation cordes à sauter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36DCB42-1338-452C-27C5-57691E38EB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Initiation football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Pâte à modeler</a:t>
            </a:r>
          </a:p>
          <a:p>
            <a:r>
              <a:rPr lang="fr-FR" dirty="0">
                <a:cs typeface="Roboto"/>
              </a:rPr>
              <a:t>( 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 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9F175D3-A884-F92B-4412-30B3AF9DD01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La course aux couleurs</a:t>
            </a:r>
          </a:p>
          <a:p>
            <a:r>
              <a:rPr lang="fr-FR" dirty="0">
                <a:cs typeface="Roboto"/>
              </a:rPr>
              <a:t>( 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Créations de cocottes en papier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Boîtes à jouer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87DE6C20-1763-01C5-C03E-0769942AEFE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Chants</a:t>
            </a:r>
          </a:p>
          <a:p>
            <a:r>
              <a:rPr lang="fr-FR" dirty="0">
                <a:cs typeface="Roboto"/>
              </a:rPr>
              <a:t>( mini- chorale)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Créations de bracelets de perles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79C77D0-C6AF-A4C4-E174-4E74D8168B0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Origami</a:t>
            </a:r>
          </a:p>
          <a:p>
            <a:r>
              <a:rPr lang="fr-FR" dirty="0">
                <a:cs typeface="Roboto"/>
              </a:rPr>
              <a:t>( 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Rivière aux crocodiles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Boîtes à jouer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C180AF27-8E56-9404-9702-FD0BA6818F1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Parcours imaginaire direction le carnaval de Jules Verne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grand jeu)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Atelier culinaire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Préparation de pâte à crêpes)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9B15A05-09BD-A295-8B19-DF74D4BAF30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cs typeface="Roboto"/>
              </a:rPr>
              <a:t>Défilé, carnaval</a:t>
            </a:r>
          </a:p>
          <a:p>
            <a:r>
              <a:rPr lang="fr-FR" dirty="0">
                <a:cs typeface="Roboto"/>
              </a:rPr>
              <a:t>Autour du lac de Bussy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Créations de poisson farceurs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9040E3EA-99DC-48D3-60CC-0376D6FB88E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</a:t>
            </a:r>
            <a:r>
              <a:rPr lang="fr-FR" dirty="0" err="1">
                <a:latin typeface="Roboto"/>
                <a:ea typeface="Roboto"/>
                <a:cs typeface="Roboto"/>
              </a:rPr>
              <a:t>Basket-bell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Jungle speed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404F8D9C-2A07-A1F7-2FE6-81EEA67ABD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C09FD45E-DC72-7B18-8C0B-D1847668C0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25324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EBA98-95CC-E846-9A09-9B0FBA838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0F6AA1C-3C74-38DB-9726-1394F47BE4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1631" y="1449955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Férié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968C40D-E5B9-FF8D-F4E7-02D97A4BF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maternels jules verne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06/04 au 10/04/2026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4A2F538-1A90-99C2-96D1-43A47721D62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littéraire: Le Seigneur des anneaux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2405AEA-9D50-D3A3-B627-BAEF5E2F08B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Férié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E0A26F0-05AB-6A71-416B-BFE5004F349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Accroche- Décroche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 err="1">
                <a:latin typeface="Roboto"/>
                <a:ea typeface="Roboto"/>
                <a:cs typeface="Roboto"/>
              </a:rPr>
              <a:t>Kaplas</a:t>
            </a:r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( jeu de construction)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C6F70A1-0879-2526-BCC7-0A4B5A3A325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1 2 3 soleil</a:t>
            </a:r>
          </a:p>
          <a:p>
            <a:r>
              <a:rPr lang="fr-FR" dirty="0">
                <a:cs typeface="Roboto"/>
              </a:rPr>
              <a:t>( 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Initiation </a:t>
            </a:r>
            <a:r>
              <a:rPr lang="fr-FR" dirty="0" err="1">
                <a:cs typeface="Roboto"/>
              </a:rPr>
              <a:t>Frizbee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 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63C4A8F-B044-1506-6B82-1A947F7FAB8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Initiation aux instruments de musique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Poule renard vipère</a:t>
            </a:r>
          </a:p>
          <a:p>
            <a:r>
              <a:rPr lang="fr-FR" dirty="0">
                <a:cs typeface="Roboto"/>
              </a:rPr>
              <a:t>( 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Boîtes à jouer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93F9E297-2635-BA87-3EF3-BD1AF8AD1A2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Chants</a:t>
            </a:r>
          </a:p>
          <a:p>
            <a:r>
              <a:rPr lang="fr-FR" dirty="0">
                <a:cs typeface="Roboto"/>
              </a:rPr>
              <a:t>( mini-chorale)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Initiation cordes à sauter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8BB2EED2-75B5-ECF6-5A71-66E2EE6C76B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Le jeu du loup </a:t>
            </a:r>
          </a:p>
          <a:p>
            <a:r>
              <a:rPr lang="fr-FR" dirty="0">
                <a:cs typeface="Roboto"/>
              </a:rPr>
              <a:t>( 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Balle chronométrée</a:t>
            </a:r>
          </a:p>
          <a:p>
            <a:r>
              <a:rPr lang="fr-FR" dirty="0">
                <a:cs typeface="Roboto"/>
              </a:rPr>
              <a:t>( 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Boîtes à jouer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FCF9BDD-3E1D-77A9-7A0A-C1E1CD0D94C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Créations de cravates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Parcours des anneaux</a:t>
            </a:r>
          </a:p>
          <a:p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( jeu sportif)</a:t>
            </a:r>
          </a:p>
          <a:p>
            <a:endParaRPr lang="fr-FR" dirty="0">
              <a:solidFill>
                <a:srgbClr val="7030A0"/>
              </a:solidFill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5C6DD40-4DC4-8A45-1B61-0C754EACEF0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Plantation tomates</a:t>
            </a:r>
          </a:p>
          <a:p>
            <a:r>
              <a:rPr lang="fr-FR" dirty="0">
                <a:cs typeface="Roboto"/>
              </a:rPr>
              <a:t>( potager)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Créations de clowns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D3172129-D049-F28C-5AC5-19A1AA1E3A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Courses échasses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 err="1">
                <a:latin typeface="Roboto"/>
                <a:ea typeface="Roboto"/>
                <a:cs typeface="Roboto"/>
              </a:rPr>
              <a:t>Légo</a:t>
            </a:r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( jeux de construction)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2E6178D2-5E20-A000-8E87-2199E77192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3839FA0E-0130-B379-94A2-D1A590A61B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67599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02182-E850-7E62-68D0-AEF32A4E8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2B4B289-75AF-A56D-728C-8C96C8A913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1631" y="1449955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 pitchFamily="2" charset="0"/>
              </a:rPr>
              <a:t>Balle chronométrée</a:t>
            </a:r>
          </a:p>
          <a:p>
            <a:r>
              <a:rPr lang="fr-FR" dirty="0">
                <a:cs typeface="Roboto" pitchFamily="2" charset="0"/>
              </a:rPr>
              <a:t>( 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Origami</a:t>
            </a:r>
          </a:p>
          <a:p>
            <a:r>
              <a:rPr lang="fr-FR" dirty="0">
                <a:cs typeface="Roboto" pitchFamily="2" charset="0"/>
              </a:rPr>
              <a:t>( loisirs créatifs)</a:t>
            </a: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CF8E194F-435D-5F3D-DF25-EFCC9C184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maternels jules verne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13/04 au 17/04/2026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3193F1-1E9E-B0A4-98FA-4B03CC010DF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littéraire: Le Seigneur des anneaux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DBC7EBC-9608-7E73-27C1-CFEE45F16B7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Chants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mini- chorale)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Pâte à modeler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loisirs créatifs)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03D6532-2C98-04E1-F73A-33C1AA1E537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Mon ombre me suit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1,2,3 soleil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FE2E7C1-327E-8743-FC0E-1EAAEC04FD8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Chants et comptines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Initiation football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 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DB1BD9B-202C-EE32-3778-F9386AA0979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Initiation scoubidou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La course aux couleurs</a:t>
            </a:r>
          </a:p>
          <a:p>
            <a:r>
              <a:rPr lang="fr-FR" dirty="0">
                <a:cs typeface="Roboto"/>
              </a:rPr>
              <a:t>( 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Boîtes à jouer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0B6A94A3-88E5-B1C0-D9DD-57AC3B9E4A0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Initiation Basket-ball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Uno</a:t>
            </a:r>
          </a:p>
          <a:p>
            <a:r>
              <a:rPr lang="fr-FR" dirty="0">
                <a:cs typeface="Roboto"/>
              </a:rPr>
              <a:t>( jeu de construction)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DCC96B9-0C8F-E52B-A390-9CF756D6AD0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Tomate, ketchup</a:t>
            </a:r>
          </a:p>
          <a:p>
            <a:r>
              <a:rPr lang="fr-FR" dirty="0">
                <a:cs typeface="Roboto"/>
              </a:rPr>
              <a:t>( jeu collectif)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Boîtes à jouer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73DA8421-488A-6EE4-B670-7F2D654102E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Sortie au centre de loisirs Beltrame à Bussy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 ferme pédagogique)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Créations de collier en papier crépon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027AAC87-879E-9161-216E-5AA401B589F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Poisson farceur</a:t>
            </a:r>
          </a:p>
          <a:p>
            <a:r>
              <a:rPr lang="fr-FR" dirty="0">
                <a:cs typeface="Roboto"/>
              </a:rPr>
              <a:t>( 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Sculpture de ballons</a:t>
            </a:r>
          </a:p>
          <a:p>
            <a:r>
              <a:rPr lang="fr-FR" dirty="0">
                <a:cs typeface="Roboto"/>
              </a:rPr>
              <a:t>( loisirs créatif)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BE0CF7C3-5D16-4D79-BCE8-C140DE58731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Créations de perles à repasser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Initiation danse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5FD58D1-4CBF-3886-2EA0-516F30F5F1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E4C6E101-35BC-C984-6761-7EA1BAAF39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21852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22904-B46E-D64D-F6C1-CA5BBEF72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36B38A9-F2B3-8DA3-A132-4A68118FCFC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Balle Américaine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Poisson Pécheur</a:t>
            </a:r>
          </a:p>
          <a:p>
            <a:r>
              <a:rPr lang="fr-FR" dirty="0">
                <a:cs typeface="Roboto" pitchFamily="2" charset="0"/>
              </a:rPr>
              <a:t>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  <a:p>
            <a:endParaRPr lang="fr-FR" dirty="0">
              <a:cs typeface="Roboto" pitchFamily="2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25E41CE-3C01-FE55-CA07-876BF76D7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 JULES VERNE ÉLÉMENTAIRES 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09/03/2026 AU 13/03/2026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9BDC659-C9D3-9CAB-7544-4F976B38343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Mercredi Spécifique: Les seigneurs des anneaux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8DF528D-E65A-399E-4CE6-3BBB4D6058A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Mikado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AA97132-6A39-3BDA-7709-119F773CDE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Iceberg géant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Dodge Ball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32D01D9-9803-AB93-8BCF-5CB0A84AB3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Avis tempête</a:t>
            </a:r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E1D0F51-F747-E91F-E312-D05EE53F58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Basket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As de piques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9C46CFCE-B156-CF0A-0965-19BE6FCD89A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Sorcière princesse</a:t>
            </a:r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CB5E9A2C-294B-463D-DD49-23EAACF4A66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Tous en fête pour le carnaval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(Sensibilisation) </a:t>
            </a:r>
            <a:endParaRPr lang="fr-FR" dirty="0"/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 err="1">
                <a:latin typeface="Roboto"/>
                <a:ea typeface="Roboto"/>
                <a:cs typeface="Roboto"/>
              </a:rPr>
              <a:t>Pictionary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 err="1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EE5E47DF-E7D4-B3DA-9DB6-538C914AEAB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Morpion géant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Confection Masque 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70D4ECA9-5AF8-0697-11AD-8E6FA5046B7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Tournoi de Baby-Foot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>
                <a:latin typeface="Roboto"/>
                <a:ea typeface="Roboto"/>
                <a:cs typeface="Roboto"/>
              </a:rPr>
              <a:t>Accès libre</a:t>
            </a:r>
            <a:endParaRPr lang="en-US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CB245248-6DDB-0409-986A-F068BB708F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63B4461F-AAB3-3430-D4EB-5E98E9DD60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9" name="Espace réservé du texte 9">
            <a:extLst>
              <a:ext uri="{FF2B5EF4-FFF2-40B4-BE49-F238E27FC236}">
                <a16:creationId xmlns:a16="http://schemas.microsoft.com/office/drawing/2014/main" id="{14662069-1727-C3F8-1ACC-D8345AFE0D07}"/>
              </a:ext>
            </a:extLst>
          </p:cNvPr>
          <p:cNvSpPr txBox="1">
            <a:spLocks/>
          </p:cNvSpPr>
          <p:nvPr/>
        </p:nvSpPr>
        <p:spPr>
          <a:xfrm>
            <a:off x="7329054" y="1505061"/>
            <a:ext cx="1512916" cy="2323093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kern="1200" cap="none" baseline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cs typeface="Roboto"/>
              </a:rPr>
              <a:t>Têtes de Plots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Dragon et Donjon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  <a:p>
            <a:r>
              <a:rPr lang="fr-FR" dirty="0">
                <a:latin typeface="Roboto"/>
                <a:ea typeface="Roboto"/>
                <a:cs typeface="Roboto"/>
              </a:rPr>
              <a:t> 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849083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6D34B-3EDE-627A-7889-A94D5C1E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A111C3-57BF-55DA-7C54-BD55F8DF7D9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84605" y="1453724"/>
            <a:ext cx="1584802" cy="2308716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>
                <a:cs typeface="Roboto"/>
              </a:rPr>
              <a:t>Bateau sur l’île</a:t>
            </a:r>
            <a:endParaRPr lang="en-US">
              <a:cs typeface="Roboto"/>
            </a:endParaRPr>
          </a:p>
          <a:p>
            <a:r>
              <a:rPr lang="fr-FR">
                <a:cs typeface="Roboto"/>
              </a:rPr>
              <a:t>(Jeu sportif)</a:t>
            </a:r>
            <a:endParaRPr lang="en-US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Balle aux prisonniers</a:t>
            </a:r>
            <a:endParaRPr lang="en-US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  <a:endParaRPr lang="en-US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Boîtes à jouer</a:t>
            </a:r>
            <a:endParaRPr lang="fr-FR" dirty="0"/>
          </a:p>
          <a:p>
            <a:endParaRPr lang="fr-FR" dirty="0">
              <a:cs typeface="Roboto" pitchFamily="2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65ABE2D-8802-3DAE-F33B-950B13A4C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 JULES VERNE ÉLÉMENTAIRES 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16/03/2026 AU 20/03/2026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62351B-015F-4D3E-71B8-3B85F75C6EB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Mercredi Spécifique: Les seigneurs des anneaux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3756F7B-18E5-AE54-DFBD-B7F30FB99C5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Mikado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04CFC5E-06F7-12BA-36E3-90FE0805560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Handball</a:t>
            </a:r>
            <a:endParaRPr lang="en-US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Money Face</a:t>
            </a:r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(jeu société)</a:t>
            </a:r>
            <a:endParaRPr lang="en-US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>
              <a:latin typeface="Roboto"/>
              <a:ea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2B6CE2E-396E-3991-D922-A35A9AE75ED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Boost n Stop</a:t>
            </a:r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48D64565-6A1F-E866-A3A9-D8CFF4DCF18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</a:t>
            </a:r>
            <a:r>
              <a:rPr lang="fr-FR" dirty="0" err="1">
                <a:latin typeface="Roboto"/>
                <a:ea typeface="Roboto"/>
                <a:cs typeface="Roboto"/>
              </a:rPr>
              <a:t>Floorball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Loup Garou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0BC09FF8-BCDD-FAD1-4C1A-5E3BAEE8BB1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Chef du Village</a:t>
            </a:r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E7282966-2652-8B3D-C4C9-1D1306FA427A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Choco </a:t>
            </a:r>
            <a:r>
              <a:rPr lang="fr-FR" dirty="0" err="1">
                <a:latin typeface="Roboto"/>
                <a:ea typeface="Roboto"/>
                <a:cs typeface="Roboto"/>
              </a:rPr>
              <a:t>filo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(Lutte contre la discrimination) </a:t>
            </a:r>
            <a:endParaRPr lang="fr-FR" dirty="0"/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To do List du Carnaval 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 err="1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AE300E4-D44B-B289-6B48-33BB965F1CD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Le Constructeur</a:t>
            </a:r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Atelier maquillage  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8AEC41-1913-46A9-AFBF-1EA925AD56F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Rallye Games 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FB4EB285-A998-16AB-08DA-F34A2F1E8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1480B6F6-9DF5-A008-C16B-3690135311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9" name="Espace réservé du texte 9">
            <a:extLst>
              <a:ext uri="{FF2B5EF4-FFF2-40B4-BE49-F238E27FC236}">
                <a16:creationId xmlns:a16="http://schemas.microsoft.com/office/drawing/2014/main" id="{1CDB2C87-C038-4D49-F6CC-5F541F41F638}"/>
              </a:ext>
            </a:extLst>
          </p:cNvPr>
          <p:cNvSpPr txBox="1">
            <a:spLocks/>
          </p:cNvSpPr>
          <p:nvPr/>
        </p:nvSpPr>
        <p:spPr>
          <a:xfrm>
            <a:off x="7329054" y="1505061"/>
            <a:ext cx="1512916" cy="2323093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kern="1200" cap="none" baseline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latin typeface="Roboto"/>
                <a:ea typeface="Roboto"/>
                <a:cs typeface="Roboto"/>
              </a:rPr>
              <a:t>Ours en Chasse</a:t>
            </a:r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Initiation Danse</a:t>
            </a:r>
            <a:endParaRPr lang="fr-FR" dirty="0"/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  <a:p>
            <a:r>
              <a:rPr lang="fr-FR" dirty="0">
                <a:latin typeface="Roboto"/>
                <a:ea typeface="Roboto"/>
                <a:cs typeface="Roboto"/>
              </a:rPr>
              <a:t> 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454075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B9FBB-C808-B396-F65A-A841C6E9C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CDE6423-8279-4022-DA3A-9F2926041DB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 pitchFamily="2" charset="0"/>
              </a:rPr>
              <a:t>Parcours du combattant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Docteurs VS  Patients </a:t>
            </a:r>
          </a:p>
          <a:p>
            <a:r>
              <a:rPr lang="fr-FR" dirty="0">
                <a:cs typeface="Roboto" pitchFamily="2" charset="0"/>
              </a:rPr>
              <a:t>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  <a:p>
            <a:endParaRPr lang="fr-FR" dirty="0">
              <a:cs typeface="Roboto" pitchFamily="2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F1594C4-310E-F33C-A7F5-3ACAFB08A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 JULES VERNE ÉLÉMENTAIRES 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23/03/2026 AU 27/03/2026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06492BB-D0B1-DAF4-926C-C711263058E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Mercredi Spécifique: Les seigneurs des anneaux 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3ABDFF6-2FB9-0329-4EC5-F252C3BCDD6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Tech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DC3A7CD-167F-8808-7DF2-2A5993D9EA6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handball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Ma salle Mon univers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(Loisirs créatifs) 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E599C09-291A-DCEE-D32C-5D7253A5DE1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Speed </a:t>
            </a:r>
            <a:r>
              <a:rPr lang="fr-FR" dirty="0" err="1">
                <a:cs typeface="Roboto"/>
              </a:rPr>
              <a:t>Shoes</a:t>
            </a:r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F91BB99-FC3A-9813-ABB9-8AA6AFAB76B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Fureur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L’horloge humaines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50D98DAA-CE57-5490-1E1B-4E0BB6E4016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Doubles Drapeaux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A1F8A901-316A-1B65-9E21-76B0F44B9CA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Tournoi Foot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Queue du Diable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Boîtes à jouer</a:t>
            </a:r>
            <a:endParaRPr lang="fr-FR" dirty="0"/>
          </a:p>
          <a:p>
            <a:r>
              <a:rPr lang="fr-FR" dirty="0">
                <a:latin typeface="Roboto"/>
                <a:ea typeface="Roboto"/>
                <a:cs typeface="Roboto"/>
              </a:rPr>
              <a:t> 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E30A2D38-7849-ABCA-F33F-769FF8F705F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 de canon confettis (Loisirs Créatifs)</a:t>
            </a:r>
            <a:endParaRPr lang="fr-FR" dirty="0"/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 err="1">
                <a:latin typeface="Roboto"/>
                <a:ea typeface="Roboto"/>
                <a:cs typeface="Roboto"/>
              </a:rPr>
              <a:t>Undercover</a:t>
            </a:r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 err="1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0379D63-EED8-0B66-7054-D1326678408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Course costume</a:t>
            </a:r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Tournoi Puissance 4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07F657E9-A4CF-9337-8C85-C317D3B1988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8 américains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  <a:endParaRPr lang="en-US" dirty="0">
              <a:cs typeface="Roboto" pitchFamily="2" charset="0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Zones animées</a:t>
            </a:r>
            <a:endParaRPr lang="fr-FR" dirty="0"/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ABD6C0A9-3243-4DDA-F927-FC8DDCEEFC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70BE47F8-F8CD-4F5A-792E-255BE06B8D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13129295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2.xml><?xml version="1.0" encoding="utf-8"?>
<a:theme xmlns:a="http://schemas.openxmlformats.org/drawingml/2006/main" name="Hebdo Periscolaire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hebdo perisc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096c4f5-75bd-4f2c-8809-f189bf3db242">
      <UserInfo>
        <DisplayName/>
        <AccountId xsi:nil="true"/>
        <AccountType/>
      </UserInfo>
    </SharedWithUsers>
    <TaxCatchAll xmlns="1096c4f5-75bd-4f2c-8809-f189bf3db242" xsi:nil="true"/>
    <lcf76f155ced4ddcb4097134ff3c332f xmlns="73fdfa78-348b-4177-aa5a-16ff7b86527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BCF9F87B7CC6418257B1E74FF6E462" ma:contentTypeVersion="18" ma:contentTypeDescription="Crée un document." ma:contentTypeScope="" ma:versionID="4096d47593de8ef7abb890900d33af54">
  <xsd:schema xmlns:xsd="http://www.w3.org/2001/XMLSchema" xmlns:xs="http://www.w3.org/2001/XMLSchema" xmlns:p="http://schemas.microsoft.com/office/2006/metadata/properties" xmlns:ns2="73fdfa78-348b-4177-aa5a-16ff7b86527f" xmlns:ns3="1096c4f5-75bd-4f2c-8809-f189bf3db242" targetNamespace="http://schemas.microsoft.com/office/2006/metadata/properties" ma:root="true" ma:fieldsID="62c0f54a6b6135463ea0bbf261ad90ba" ns2:_="" ns3:_="">
    <xsd:import namespace="73fdfa78-348b-4177-aa5a-16ff7b86527f"/>
    <xsd:import namespace="1096c4f5-75bd-4f2c-8809-f189bf3db2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dfa78-348b-4177-aa5a-16ff7b8652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96c4f5-75bd-4f2c-8809-f189bf3db24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8539287d-3700-4e53-806c-818617a27707}" ma:internalName="TaxCatchAll" ma:showField="CatchAllData" ma:web="1096c4f5-75bd-4f2c-8809-f189bf3db2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ACB0E3-CCCA-4B86-A16E-729EAE604BE7}">
  <ds:schemaRefs>
    <ds:schemaRef ds:uri="1096c4f5-75bd-4f2c-8809-f189bf3db242"/>
    <ds:schemaRef ds:uri="73fdfa78-348b-4177-aa5a-16ff7b86527f"/>
    <ds:schemaRef ds:uri="http://schemas.microsoft.com/office/2006/metadata/properties"/>
    <ds:schemaRef ds:uri="http://schemas.microsoft.com/office/infopath/2007/PartnerControls"/>
    <ds:schemaRef ds:uri="http://www.w3.org/2000/xmlns/"/>
    <ds:schemaRef ds:uri="http://www.w3.org/2001/XMLSchema-instance"/>
  </ds:schemaRefs>
</ds:datastoreItem>
</file>

<file path=customXml/itemProps2.xml><?xml version="1.0" encoding="utf-8"?>
<ds:datastoreItem xmlns:ds="http://schemas.openxmlformats.org/officeDocument/2006/customXml" ds:itemID="{DF890ED9-AAC3-4FE7-A8B0-E399310538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534069-366D-4F7A-911E-BB87DB66CC34}">
  <ds:schemaRefs>
    <ds:schemaRef ds:uri="1096c4f5-75bd-4f2c-8809-f189bf3db242"/>
    <ds:schemaRef ds:uri="73fdfa78-348b-4177-aa5a-16ff7b86527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11450</TotalTime>
  <Words>2193</Words>
  <Application>Microsoft Office PowerPoint</Application>
  <PresentationFormat>Format A4 (210 x 297 mm)</PresentationFormat>
  <Paragraphs>897</Paragraphs>
  <Slides>12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Aptos</vt:lpstr>
      <vt:lpstr>Arial</vt:lpstr>
      <vt:lpstr>Roboto</vt:lpstr>
      <vt:lpstr>Roboto Bk</vt:lpstr>
      <vt:lpstr>The Bold Font</vt:lpstr>
      <vt:lpstr>Programmes Hebdo</vt:lpstr>
      <vt:lpstr>Hebdo Periscolaire </vt:lpstr>
      <vt:lpstr>hebdo perisco</vt:lpstr>
      <vt:lpstr>     Accueil de loisirs MATERNELS JULES VERNE    Du 09/03 au 13/02/2026</vt:lpstr>
      <vt:lpstr>     Accueil de loisirs  maternels jules verne    Du 16/03 au 20/03/2026</vt:lpstr>
      <vt:lpstr>     Accueil de loisirs  maternels jules verne    Du 23/03 au 27/03/2026</vt:lpstr>
      <vt:lpstr>     Accueil de loisirs  maternels jules verne    Du 30/01 au 03/04/2026</vt:lpstr>
      <vt:lpstr>     Accueil de loisirs  maternels jules verne    Du 06/04 au 10/04/2026</vt:lpstr>
      <vt:lpstr>     Accueil de loisirs  maternels jules verne    Du 13/04 au 17/04/2026</vt:lpstr>
      <vt:lpstr>     Accueil de loisirs JULES VERNE ÉLÉMENTAIRES     Du 09/03/2026 AU 13/03/2026</vt:lpstr>
      <vt:lpstr>     Accueil de loisirs JULES VERNE ÉLÉMENTAIRES     Du 16/03/2026 AU 20/03/2026</vt:lpstr>
      <vt:lpstr>     Accueil de loisirs JULES VERNE ÉLÉMENTAIRES     Du 23/03/2026 AU 27/03/2026</vt:lpstr>
      <vt:lpstr>     Accueil de loisirs JULES VERNE ÉLÉMENTAIRES     Du 30/03/2026 AU 03/04/2026</vt:lpstr>
      <vt:lpstr>     Accueil de loisirs JULES VERNE ÉLÉMENTAIRES     Du 06/04/2026 AU 10/04/2026</vt:lpstr>
      <vt:lpstr>     Accueil de loisirs JULES VERNE ÉLÉMENTAIRES     Du 13/04/2026 AU 17/04/2026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lastModifiedBy>Mélanie DEL VECCHIO</cp:lastModifiedBy>
  <cp:revision>19</cp:revision>
  <cp:lastPrinted>2022-09-28T09:19:15Z</cp:lastPrinted>
  <dcterms:created xsi:type="dcterms:W3CDTF">2017-10-10T15:02:29Z</dcterms:created>
  <dcterms:modified xsi:type="dcterms:W3CDTF">2026-03-05T09:35:56Z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0x010100D9BCF9F87B7CC6418257B1E74FF6E462</vt:lpwstr>
  </property>
  <property fmtid="{D5CDD505-2E9C-101B-9397-08002B2CF9AE}" pid="3" name="Order">
    <vt:r8>342600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lien hyper texte">
    <vt:lpwstr>, </vt:lpwstr>
  </property>
  <property fmtid="{D5CDD505-2E9C-101B-9397-08002B2CF9AE}" pid="11" name="MediaServiceImageTags">
    <vt:lpwstr/>
  </property>
</Properties>
</file>