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sldIdLst>
    <p:sldId id="269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5" r:id="rId18"/>
  </p:sldIdLst>
  <p:sldSz cx="9906000" cy="6858000" type="A4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8185C-3CA7-C45A-5ED6-CBEACB9D659D}" name="Mélanie DEL VECCHIO" initials="MD" userId="S::melanie.chrismant@dso.ifac.asso.fr::e388e2b4-5ba9-4f80-b035-a40e534a0cb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74C066-1E6E-CF06-DFF1-0BBA39D76B38}" v="87" dt="2024-10-17T09:20:31.377"/>
    <p1510:client id="{A6E11199-ABBD-910B-8ED4-D9081026544F}" v="33" dt="2024-10-18T13:14:59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 Poissons, pécheurs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 err="1">
                <a:latin typeface="The Bold Font"/>
              </a:rPr>
              <a:t>MaternelS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09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« Le Seigneur des anneaux »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Confections de bracelets</a:t>
            </a:r>
            <a:r>
              <a:rPr lang="fr-FR" dirty="0">
                <a:solidFill>
                  <a:srgbClr val="000000"/>
                </a:solidFill>
              </a:rPr>
              <a:t> en perles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La rivière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motricité)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SOS ouistitis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Relais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r>
              <a:rPr lang="en-US" dirty="0">
                <a:solidFill>
                  <a:srgbClr val="000000"/>
                </a:solidFill>
              </a:rPr>
              <a:t>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Contes en balade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tir à l’arc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Sensibilisation sur les 5 sens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Mini jeux sur les 5 sens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Fresque les 5 sens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Pique plume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9678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Confections de bracelets en perles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Shadow hunter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ELEMENTAIRES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 littéraire « Le Seigneur des Anneaux » J.J.R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Dixit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 err="1">
                <a:solidFill>
                  <a:srgbClr val="000000"/>
                </a:solidFill>
              </a:rPr>
              <a:t>Color</a:t>
            </a:r>
            <a:r>
              <a:rPr lang="fr-FR" dirty="0">
                <a:solidFill>
                  <a:srgbClr val="000000"/>
                </a:solidFill>
              </a:rPr>
              <a:t> Addict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Battle royale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Contes en balade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tir à l’arc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L’espion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de cohésion)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Pixels art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(</a:t>
            </a:r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L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oisirs </a:t>
            </a:r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créatifs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)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Battle de danse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Loups Garous live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</a:t>
            </a:r>
            <a:r>
              <a:rPr lang="fr-FR" dirty="0">
                <a:solidFill>
                  <a:srgbClr val="000000"/>
                </a:solidFill>
              </a:rPr>
              <a:t>de société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Mario et Sonic aux jeux olympiques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(inter centre avec les Violennes et L. Guibert) 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7030A0"/>
                </a:solidFill>
                <a:effectLst/>
                <a:latin typeface="Roboto" pitchFamily="2" charset="0"/>
              </a:rPr>
              <a:t>Confections de cartes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7030A0"/>
                </a:solidFill>
                <a:effectLst/>
                <a:latin typeface="Roboto" pitchFamily="2" charset="0"/>
              </a:rPr>
              <a:t>La Terre du milieu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85000" lnSpcReduction="10000"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Mario et Sonic aux jeux olympiques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(inter centre avec les Violennes et L. Guibert) 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7030A0"/>
                </a:solidFill>
              </a:rPr>
              <a:t>Confections de cartes</a:t>
            </a:r>
          </a:p>
          <a:p>
            <a:pPr fontAlgn="base"/>
            <a:r>
              <a:rPr lang="fr-FR" dirty="0">
                <a:solidFill>
                  <a:srgbClr val="7030A0"/>
                </a:solidFill>
              </a:rPr>
              <a:t>La Terre du milieu</a:t>
            </a:r>
          </a:p>
          <a:p>
            <a:pPr fontAlgn="base"/>
            <a:endParaRPr lang="fr-FR" dirty="0">
              <a:solidFill>
                <a:srgbClr val="000000"/>
              </a:solidFill>
              <a:latin typeface="Roboto"/>
              <a:ea typeface="Roboto"/>
              <a:cs typeface="Roboto"/>
            </a:endParaRPr>
          </a:p>
          <a:p>
            <a:pPr algn="ctr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/>
              <a:ea typeface="Roboto"/>
              <a:cs typeface="Segoe UI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Undercover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9201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7351" y="1449955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FERIE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ELEMENTAIRES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06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« Le Seigneur des Anneaux » J.J.R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FERIE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Tournoi ping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pong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 err="1">
                <a:solidFill>
                  <a:srgbClr val="000000"/>
                </a:solidFill>
              </a:rPr>
              <a:t>Skyjo</a:t>
            </a:r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</a:t>
            </a:r>
            <a:r>
              <a:rPr lang="fr-FR" dirty="0">
                <a:solidFill>
                  <a:srgbClr val="000000"/>
                </a:solidFill>
              </a:rPr>
              <a:t>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Spoon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rapidité)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Initiation handball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Balle aux champignons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Confections de bracelets en perles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Battle de danse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 err="1">
                <a:solidFill>
                  <a:srgbClr val="000000"/>
                </a:solidFill>
              </a:rPr>
              <a:t>Tapple</a:t>
            </a:r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pPr fontAlgn="base"/>
            <a:r>
              <a:rPr lang="fr-FR" dirty="0"/>
              <a:t>Journée années 80 tous en fluo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Brochettes de bonbons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(Culinaire)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Confections de pins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1/2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Just dance géant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de pins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2/2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Contes en balade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0523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Tir à l’arc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Relais chifoumi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(Jeu de rapidité) 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/>
              <a:ea typeface="Roboto"/>
              <a:cs typeface="Roboto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ELEMENTAIRES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 littéraire « Le Seigneur des Anneaux » J.J.R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Color’addict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Tournoi tennis de table </a:t>
            </a:r>
          </a:p>
          <a:p>
            <a:pPr fontAlgn="base"/>
            <a:endParaRPr lang="fr-FR" dirty="0">
              <a:solidFill>
                <a:srgbClr val="000000"/>
              </a:solidFill>
              <a:latin typeface="Roboto"/>
              <a:ea typeface="Roboto"/>
              <a:cs typeface="Roboto"/>
            </a:endParaRPr>
          </a:p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Béret</a:t>
            </a:r>
          </a:p>
          <a:p>
            <a:pPr fontAlgn="base"/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(jeu sportif)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/>
              <a:ea typeface="Roboto"/>
              <a:cs typeface="Roboto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Bracelets brésiliens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tir à l’arc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Tournoi </a:t>
            </a:r>
            <a:r>
              <a:rPr lang="fr-FR" dirty="0" err="1">
                <a:solidFill>
                  <a:srgbClr val="000000"/>
                </a:solidFill>
              </a:rPr>
              <a:t>uno</a:t>
            </a:r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(Jeu de société)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Undercover</a:t>
            </a:r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(</a:t>
            </a:r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Jeu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Battle de danse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Spoon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rapidité)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45658" y="1427907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Battle royale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de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Tetris en carton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Ciné Clos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Super Mario Bros le film 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 err="1">
                <a:solidFill>
                  <a:srgbClr val="000000"/>
                </a:solidFill>
              </a:rPr>
              <a:t>Skyjo</a:t>
            </a:r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de société)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56358" y="1651196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628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Statue musicale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Maternel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« Le Seigneur des anneaux »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Puzzles 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Chat couleur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Morpion géant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Les oursons sur la banquise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coopération)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r>
              <a:rPr lang="en-US" dirty="0">
                <a:solidFill>
                  <a:srgbClr val="000000"/>
                </a:solidFill>
              </a:rPr>
              <a:t>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Histoire du vilain petit canard</a:t>
            </a:r>
          </a:p>
          <a:p>
            <a:r>
              <a:rPr lang="fr-FR" dirty="0">
                <a:solidFill>
                  <a:srgbClr val="000000"/>
                </a:solidFill>
              </a:rPr>
              <a:t>(mini débat) 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Accroche décroche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Journée sur la vue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Lynx sportif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rapidité)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de lunettes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Pique plume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32158" y="3026520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20190" y="2968521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Le Snake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Maternel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 littéraire « Le Seigneur des anneaux »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Confections en perles Hama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Relais grenouille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Le Lynx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Epervier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Conte en balade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Confections de bracelets en perles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Journée sur l’OUÏE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Parcours du son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</a:t>
            </a:r>
            <a:r>
              <a:rPr lang="fr-FR" dirty="0">
                <a:solidFill>
                  <a:srgbClr val="000000"/>
                </a:solidFill>
              </a:rPr>
              <a:t> sportif) 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Créations de maracas 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Serpentina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2450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36948" y="1449955"/>
            <a:ext cx="1462282" cy="2323093"/>
          </a:xfrm>
        </p:spPr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Balle assise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Maternel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 littéraire « Le Seigneur des anneaux »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Confections de bracelets en perles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latin typeface="Roboto"/>
                <a:ea typeface="Roboto"/>
                <a:cs typeface="Roboto"/>
              </a:rPr>
              <a:t>Le facteur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Memory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L’intrus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d’observation)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Contes en balade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Jeu de la cible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précision)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Journée sur le toucher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Parcours pieds nus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Parc du Clos 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Confections de slim</a:t>
            </a:r>
          </a:p>
          <a:p>
            <a:endParaRPr lang="fr-FR" dirty="0">
              <a:solidFill>
                <a:srgbClr val="000000"/>
              </a:solidFill>
              <a:latin typeface="Roboto"/>
              <a:ea typeface="Roboto"/>
              <a:cs typeface="Roboto"/>
            </a:endParaRPr>
          </a:p>
          <a:p>
            <a:pPr algn="ctr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/>
                <a:ea typeface="Roboto"/>
                <a:cs typeface="Roboto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/>
              <a:ea typeface="Roboto"/>
              <a:cs typeface="Segoe UI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 err="1">
                <a:solidFill>
                  <a:srgbClr val="000000"/>
                </a:solidFill>
              </a:rPr>
              <a:t>Molkky</a:t>
            </a:r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précision)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564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7351" y="1449955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FERIE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Maternel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06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« Le Seigneur des anneaux »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FERIE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 err="1">
                <a:solidFill>
                  <a:srgbClr val="000000"/>
                </a:solidFill>
              </a:rPr>
              <a:t>Molkky</a:t>
            </a:r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précision)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Sos ouistitis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Le Facteur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Contes en balade</a:t>
            </a:r>
          </a:p>
          <a:p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r>
              <a:rPr lang="en-US" dirty="0">
                <a:solidFill>
                  <a:srgbClr val="000000"/>
                </a:solidFill>
              </a:rPr>
              <a:t>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Chat couleur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Journée de l’odor</a:t>
            </a:r>
            <a:r>
              <a:rPr lang="fr-FR" dirty="0">
                <a:solidFill>
                  <a:srgbClr val="000000"/>
                </a:solidFill>
              </a:rPr>
              <a:t>at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Loto des odeurs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7030A0"/>
                </a:solidFill>
              </a:rPr>
              <a:t>Confections de carquois et flèches </a:t>
            </a:r>
          </a:p>
          <a:p>
            <a:pPr algn="ctr" rtl="0" fontAlgn="base"/>
            <a:endParaRPr lang="fr-FR" dirty="0">
              <a:solidFill>
                <a:srgbClr val="7030A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Initiation </a:t>
            </a:r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​yoga </a:t>
            </a:r>
          </a:p>
          <a:p>
            <a:pPr fontAlgn="base"/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r>
              <a:rPr lang="en-US" dirty="0">
                <a:solidFill>
                  <a:srgbClr val="000000"/>
                </a:solidFill>
              </a:rPr>
              <a:t>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8341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latin typeface="Roboto"/>
                <a:ea typeface="Roboto"/>
                <a:cs typeface="Roboto"/>
              </a:rPr>
              <a:t>Le facteur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Maternel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 littéraire « Le Seigneur des anneaux »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Contes en balade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L’intrus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d’observation)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Confection en perles Hama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Chat couleur 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Contes en balade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Balle assise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45658" y="1427907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Journée du goût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Gâteau aux carottes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(culinaire)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Parcours sensoriel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(Gra</a:t>
            </a:r>
            <a:r>
              <a:rPr lang="fr-FR" dirty="0">
                <a:solidFill>
                  <a:srgbClr val="000000"/>
                </a:solidFill>
              </a:rPr>
              <a:t>nd jeu)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yoga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56358" y="1651196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95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Initiation</a:t>
            </a:r>
          </a:p>
          <a:p>
            <a:pPr fontAlgn="base"/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Tir à l’arc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Battle royale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 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ELEMENTAIRES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09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« Le Seigneur des Anneaux » J.J.R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Toc-toc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carte)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Théâtre </a:t>
            </a:r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Undercover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de bracelets brésiliens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cs typeface="Roboto"/>
              </a:rPr>
              <a:t>Spoon</a:t>
            </a:r>
            <a:r>
              <a:rPr lang="fr-FR" dirty="0">
                <a:cs typeface="Roboto"/>
              </a:rPr>
              <a:t> 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handball</a:t>
            </a:r>
          </a:p>
          <a:p>
            <a:endParaRPr lang="fr-FR" dirty="0">
              <a:cs typeface="Roboto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 err="1">
                <a:solidFill>
                  <a:srgbClr val="000000"/>
                </a:solidFill>
              </a:rPr>
              <a:t>Hanabi</a:t>
            </a:r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Battle de danse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de bracelets brésiliens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85000" lnSpcReduction="10000"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Sensibilisation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Thème jeux vidéo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Lancer de bananes Mario kart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de figurines en papier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Univers de Mario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Mario kart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plateau)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de mini karts 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  <a:latin typeface="Roboto"/>
                <a:ea typeface="Roboto"/>
                <a:cs typeface="Roboto"/>
              </a:rPr>
              <a:t>Mini ville 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/>
              <a:ea typeface="Roboto"/>
              <a:cs typeface="Roboto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0310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Lucky Luke</a:t>
            </a:r>
          </a:p>
          <a:p>
            <a:endParaRPr lang="fr-FR" dirty="0"/>
          </a:p>
          <a:p>
            <a:r>
              <a:rPr lang="fr-FR" dirty="0" err="1"/>
              <a:t>Wish</a:t>
            </a:r>
            <a:endParaRPr lang="fr-FR" dirty="0"/>
          </a:p>
          <a:p>
            <a:r>
              <a:rPr lang="fr-FR" dirty="0"/>
              <a:t>(jeu de rapidité)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ELEMENTAIRES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« Le Seigneur des Anneaux » J.J.R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 err="1">
                <a:solidFill>
                  <a:srgbClr val="000000"/>
                </a:solidFill>
                <a:effectLst/>
                <a:latin typeface="Roboto" pitchFamily="2" charset="0"/>
              </a:rPr>
              <a:t>Rolit</a:t>
            </a:r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Tennis de table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Molkky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précision)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Jungle speed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Initiation handball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Loup garou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Gouter débat sur les stéréotypes et la discrimination 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​​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Tir à l’arc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Battle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de danse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Confections en perles Hama univers jeu vidéo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Pac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Man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Décorations de petits pots en terre cuite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Epées de Zelda en pixel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 err="1">
                <a:solidFill>
                  <a:srgbClr val="000000"/>
                </a:solidFill>
              </a:rPr>
              <a:t>Time’s</a:t>
            </a:r>
            <a:r>
              <a:rPr lang="fr-FR" dirty="0">
                <a:solidFill>
                  <a:srgbClr val="000000"/>
                </a:solidFill>
              </a:rPr>
              <a:t> up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</a:t>
            </a:r>
            <a:r>
              <a:rPr lang="fr-FR" dirty="0">
                <a:solidFill>
                  <a:srgbClr val="000000"/>
                </a:solidFill>
              </a:rPr>
              <a:t>J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eu de soc</a:t>
            </a:r>
            <a:r>
              <a:rPr lang="fr-FR" dirty="0">
                <a:solidFill>
                  <a:srgbClr val="000000"/>
                </a:solidFill>
              </a:rPr>
              <a:t>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32158" y="3026520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20190" y="2968521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7632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Baccalauréat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Les points cardinaux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concentration)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  LE CLOS ST GEORGES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ELEMENTAIRES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 littéraire « Le Seigneur des Anneaux » J.J.R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Toc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toc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  <a:cs typeface="Roboto"/>
              </a:rPr>
              <a:t>Tir à l’arc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La traversé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Wish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rapidité)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Mito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Parcours de billes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/>
              <a:ea typeface="Roboto"/>
              <a:cs typeface="Roboto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Uno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Loups Garous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Battle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e danse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Animal </a:t>
            </a:r>
            <a:r>
              <a:rPr lang="fr-FR" dirty="0" err="1">
                <a:solidFill>
                  <a:srgbClr val="000000"/>
                </a:solidFill>
              </a:rPr>
              <a:t>crosing</a:t>
            </a:r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(plantation Résidence Montana)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Modelage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Ami ’Bot </a:t>
            </a:r>
          </a:p>
          <a:p>
            <a:pPr algn="ctr" rtl="0" fontAlgn="base"/>
            <a:r>
              <a:rPr lang="fr-FR" dirty="0"/>
              <a:t>Animal </a:t>
            </a:r>
            <a:r>
              <a:rPr lang="fr-FR" dirty="0" err="1"/>
              <a:t>crosing</a:t>
            </a:r>
            <a:endParaRPr lang="fr-FR" dirty="0"/>
          </a:p>
          <a:p>
            <a:pPr algn="ctr" rtl="0" fontAlgn="base"/>
            <a:r>
              <a:rPr lang="fr-FR" dirty="0"/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>
              <a:cs typeface="Roboto" pitchFamily="2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Son</a:t>
            </a:r>
            <a:r>
              <a:rPr lang="fr-FR" dirty="0">
                <a:solidFill>
                  <a:srgbClr val="000000"/>
                </a:solidFill>
              </a:rPr>
              <a:t>ic rings</a:t>
            </a:r>
          </a:p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sportif)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Figurine en papier univers Sonic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Créations en Quilling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8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8641166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10f25c5b8938e1cf300f5e595dec3e27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ce533a0b9cce5e70f55e934c38dfbd87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ACB0E3-CCCA-4B86-A16E-729EAE604BE7}">
  <ds:schemaRefs>
    <ds:schemaRef ds:uri="http://schemas.microsoft.com/office/2006/documentManagement/types"/>
    <ds:schemaRef ds:uri="8fee7913-4311-4f84-ad8d-a0f82c61f113"/>
    <ds:schemaRef ds:uri="http://schemas.microsoft.com/office/infopath/2007/PartnerControls"/>
    <ds:schemaRef ds:uri="http://purl.org/dc/elements/1.1/"/>
    <ds:schemaRef ds:uri="http://purl.org/dc/dcmitype/"/>
    <ds:schemaRef ds:uri="4fc26fb5-4723-4fa2-981c-47d878e1e2c9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1096c4f5-75bd-4f2c-8809-f189bf3db242"/>
    <ds:schemaRef ds:uri="73fdfa78-348b-4177-aa5a-16ff7b86527f"/>
  </ds:schemaRefs>
</ds:datastoreItem>
</file>

<file path=customXml/itemProps2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7F3171-9320-47E0-83E6-8606D1823E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2533</TotalTime>
  <Words>2265</Words>
  <Application>Microsoft Office PowerPoint</Application>
  <PresentationFormat>Format A4 (210 x 297 mm)</PresentationFormat>
  <Paragraphs>743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Roboto</vt:lpstr>
      <vt:lpstr>Roboto Bk</vt:lpstr>
      <vt:lpstr>Segoe UI</vt:lpstr>
      <vt:lpstr>The Bold Font</vt:lpstr>
      <vt:lpstr>Programmes Hebdo</vt:lpstr>
      <vt:lpstr>Hebdo Periscolaire </vt:lpstr>
      <vt:lpstr>hebdo perisco</vt:lpstr>
      <vt:lpstr>Accueil de loisirs  LE CLOS ST GEORGES MaternelS Du 09 au 13 mars 2026</vt:lpstr>
      <vt:lpstr>Accueil de loisirs  LE CLOS ST GEORGES Maternel Du 16 au 20 mars 2026</vt:lpstr>
      <vt:lpstr>Accueil de loisirs  LE CLOS ST GEORGES Maternel Du 23 au 27 mars 2026</vt:lpstr>
      <vt:lpstr>Accueil de loisirs  LE CLOS ST GEORGES Maternel Du 30 mars au 03 avril 2026</vt:lpstr>
      <vt:lpstr>Accueil de loisirs LE CLOS ST GEORGES Maternel Du 06 au 10 avril 2026</vt:lpstr>
      <vt:lpstr>Accueil de loisirs  LE CLOS ST GEORGES Maternel Du 13 au 17 avril 2026</vt:lpstr>
      <vt:lpstr>Accueil de loisirs  LE CLOS ST GEORGES ELEMENTAIRES Du 09 au 13 mars 2026</vt:lpstr>
      <vt:lpstr>Accueil de loisirs  LE CLOS ST GEORGES ELEMENTAIRES Du 16 au 20 mars 2026</vt:lpstr>
      <vt:lpstr>Accueil de loisirs  LE CLOS ST GEORGES ELEMENTAIRES Du 23 au 27 mars 2026</vt:lpstr>
      <vt:lpstr>Accueil de loisirs  LE CLOS ST GEORGES ELEMENTAIRES Du 30 mars au 03 avril 2026</vt:lpstr>
      <vt:lpstr>Accueil de loisirs LE CLOS ST GEORGES ELEMENTAIRES Du 06 au 10 avril 2026</vt:lpstr>
      <vt:lpstr>Accueil de loisirs  LE CLOS ST GEORGES ELEMENTAIRES Du 13 au 17 avril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157</cp:revision>
  <cp:lastPrinted>2022-09-28T09:19:15Z</cp:lastPrinted>
  <dcterms:created xsi:type="dcterms:W3CDTF">2017-10-10T15:02:29Z</dcterms:created>
  <dcterms:modified xsi:type="dcterms:W3CDTF">2026-03-05T09:13:56Z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</Properties>
</file>